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72" r:id="rId5"/>
    <p:sldId id="259" r:id="rId6"/>
    <p:sldId id="260" r:id="rId7"/>
    <p:sldId id="257" r:id="rId8"/>
    <p:sldId id="258" r:id="rId9"/>
    <p:sldId id="261" r:id="rId10"/>
    <p:sldId id="262" r:id="rId11"/>
    <p:sldId id="263" r:id="rId12"/>
    <p:sldId id="264" r:id="rId13"/>
    <p:sldId id="265" r:id="rId14"/>
    <p:sldId id="267" r:id="rId15"/>
    <p:sldId id="266" r:id="rId16"/>
    <p:sldId id="268" r:id="rId17"/>
    <p:sldId id="269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Taxonomy Explained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M. Regalia, LVT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0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431" y="624110"/>
            <a:ext cx="7120181" cy="1280890"/>
          </a:xfrm>
        </p:spPr>
        <p:txBody>
          <a:bodyPr/>
          <a:lstStyle/>
          <a:p>
            <a:r>
              <a:rPr lang="en-US" dirty="0" smtClean="0"/>
              <a:t>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3969" y="2203938"/>
            <a:ext cx="5338274" cy="377762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This is the area that can cause some dispute as to where an animal belongs among scientists. 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51"/>
          <a:stretch/>
        </p:blipFill>
        <p:spPr>
          <a:xfrm>
            <a:off x="2346081" y="1448736"/>
            <a:ext cx="2343150" cy="5233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92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3692" y="624110"/>
            <a:ext cx="7026397" cy="1280890"/>
          </a:xfrm>
        </p:spPr>
        <p:txBody>
          <a:bodyPr/>
          <a:lstStyle/>
          <a:p>
            <a:r>
              <a:rPr lang="en-US" dirty="0" smtClean="0"/>
              <a:t>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0123" y="2133600"/>
            <a:ext cx="5244488" cy="377762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This is a relatively new scientific concept. </a:t>
            </a:r>
          </a:p>
          <a:p>
            <a:r>
              <a:rPr lang="en-US" sz="3200" dirty="0" smtClean="0"/>
              <a:t>This is how scientists group similar genuses together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90"/>
          <a:stretch/>
        </p:blipFill>
        <p:spPr>
          <a:xfrm>
            <a:off x="2135066" y="338552"/>
            <a:ext cx="2343149" cy="6271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38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0584" y="366202"/>
            <a:ext cx="6182335" cy="1280890"/>
          </a:xfrm>
        </p:spPr>
        <p:txBody>
          <a:bodyPr/>
          <a:lstStyle/>
          <a:p>
            <a:r>
              <a:rPr lang="en-US" dirty="0" smtClean="0"/>
              <a:t>Genus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8092" y="1289538"/>
            <a:ext cx="5666520" cy="5087816"/>
          </a:xfrm>
        </p:spPr>
        <p:txBody>
          <a:bodyPr>
            <a:noAutofit/>
          </a:bodyPr>
          <a:lstStyle/>
          <a:p>
            <a:r>
              <a:rPr lang="en-US" sz="2400" dirty="0" smtClean="0"/>
              <a:t>Two or more species that share a unique body structures or other characteristics are considered to be closely related and are placed together in a genus. </a:t>
            </a:r>
          </a:p>
          <a:p>
            <a:r>
              <a:rPr lang="en-US" sz="2400" dirty="0" smtClean="0"/>
              <a:t>Sometimes a genus might include only a single species if there is nothing else in the world that has similarities with it. </a:t>
            </a:r>
          </a:p>
          <a:p>
            <a:r>
              <a:rPr lang="en-US" sz="2400" b="1" u="sng" dirty="0" smtClean="0">
                <a:solidFill>
                  <a:srgbClr val="FF0000"/>
                </a:solidFill>
              </a:rPr>
              <a:t>The genus is the first part of the scientific name of a species. </a:t>
            </a:r>
          </a:p>
          <a:p>
            <a:r>
              <a:rPr lang="en-US" sz="2400" b="1" u="sng" dirty="0" smtClean="0">
                <a:solidFill>
                  <a:srgbClr val="FF0000"/>
                </a:solidFill>
              </a:rPr>
              <a:t>The genus is always spelled with a capital letter and in italics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21"/>
          <a:stretch/>
        </p:blipFill>
        <p:spPr>
          <a:xfrm>
            <a:off x="2489689" y="151402"/>
            <a:ext cx="2129203" cy="6612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89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9969" y="279816"/>
            <a:ext cx="6510581" cy="1280890"/>
          </a:xfrm>
        </p:spPr>
        <p:txBody>
          <a:bodyPr/>
          <a:lstStyle/>
          <a:p>
            <a:r>
              <a:rPr lang="en-US" dirty="0" smtClean="0"/>
              <a:t>Species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521" y="920261"/>
            <a:ext cx="5830643" cy="5205045"/>
          </a:xfrm>
        </p:spPr>
        <p:txBody>
          <a:bodyPr>
            <a:noAutofit/>
          </a:bodyPr>
          <a:lstStyle/>
          <a:p>
            <a:r>
              <a:rPr lang="en-US" sz="2400" dirty="0" smtClean="0"/>
              <a:t>Group of individuals that breed together to produce fertile offspring. </a:t>
            </a:r>
          </a:p>
          <a:p>
            <a:r>
              <a:rPr lang="en-US" sz="2400" dirty="0" smtClean="0"/>
              <a:t>Individuals of a cannot breed with other groups.  It is sometimes possible for different species to breed, but the offspring will be sterile (i.e.: A mule is the sterile offspring of a donkey and a horse.  The mule can never mate and reproduce)</a:t>
            </a:r>
          </a:p>
          <a:p>
            <a:r>
              <a:rPr lang="en-US" sz="2400" b="1" u="sng" dirty="0" smtClean="0">
                <a:solidFill>
                  <a:srgbClr val="FF0000"/>
                </a:solidFill>
              </a:rPr>
              <a:t>The species is the second part of the scientific name of the species.</a:t>
            </a:r>
          </a:p>
          <a:p>
            <a:r>
              <a:rPr lang="en-US" sz="2400" b="1" u="sng" dirty="0" smtClean="0">
                <a:solidFill>
                  <a:srgbClr val="FF0000"/>
                </a:solidFill>
              </a:rPr>
              <a:t>The species is ALWAYS spelled with a lower case letter and in italics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173" y="679572"/>
            <a:ext cx="1638300" cy="5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1233" y="389649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 how do we remember this? Well let’s drop the Domain and concentrate on what’s important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02" y="1999186"/>
            <a:ext cx="6129044" cy="4561149"/>
          </a:xfrm>
        </p:spPr>
      </p:pic>
    </p:spTree>
    <p:extLst>
      <p:ext uri="{BB962C8B-B14F-4D97-AF65-F5344CB8AC3E}">
        <p14:creationId xmlns:p14="http://schemas.microsoft.com/office/powerpoint/2010/main" val="207042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8463" y="342756"/>
            <a:ext cx="8911687" cy="1280890"/>
          </a:xfrm>
        </p:spPr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K</a:t>
            </a:r>
            <a:r>
              <a:rPr lang="en-US" dirty="0" smtClean="0"/>
              <a:t>eeping </a:t>
            </a:r>
            <a:r>
              <a:rPr lang="en-US" b="1" u="sng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recious </a:t>
            </a:r>
            <a:r>
              <a:rPr lang="en-US" b="1" u="sng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reatures </a:t>
            </a:r>
            <a:r>
              <a:rPr lang="en-US" b="1" u="sng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rganized </a:t>
            </a:r>
            <a:r>
              <a:rPr lang="en-US" b="1" u="sng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or </a:t>
            </a:r>
            <a:r>
              <a:rPr lang="en-US" b="1" u="sng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rumpy </a:t>
            </a:r>
            <a:r>
              <a:rPr lang="en-US" b="1" u="sng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cientists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231" y="1655334"/>
            <a:ext cx="3818458" cy="4938158"/>
          </a:xfrm>
        </p:spPr>
      </p:pic>
    </p:spTree>
    <p:extLst>
      <p:ext uri="{BB962C8B-B14F-4D97-AF65-F5344CB8AC3E}">
        <p14:creationId xmlns:p14="http://schemas.microsoft.com/office/powerpoint/2010/main" val="154470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1477" y="1735015"/>
            <a:ext cx="5298832" cy="4806461"/>
          </a:xfrm>
        </p:spPr>
        <p:txBody>
          <a:bodyPr>
            <a:noAutofit/>
          </a:bodyPr>
          <a:lstStyle/>
          <a:p>
            <a:r>
              <a:rPr lang="en-US" sz="2800" dirty="0" smtClean="0"/>
              <a:t>Kingdom: Animalia</a:t>
            </a:r>
          </a:p>
          <a:p>
            <a:r>
              <a:rPr lang="en-US" sz="2800" dirty="0" smtClean="0"/>
              <a:t>Phylum: Chordata</a:t>
            </a:r>
          </a:p>
          <a:p>
            <a:r>
              <a:rPr lang="en-US" sz="2800" dirty="0" smtClean="0"/>
              <a:t>Class: Mammalia</a:t>
            </a:r>
          </a:p>
          <a:p>
            <a:r>
              <a:rPr lang="en-US" sz="2800" dirty="0" smtClean="0"/>
              <a:t>Order: </a:t>
            </a:r>
            <a:r>
              <a:rPr lang="en-US" sz="2800" dirty="0" err="1" smtClean="0"/>
              <a:t>Primata</a:t>
            </a:r>
            <a:endParaRPr lang="en-US" sz="2800" dirty="0" smtClean="0"/>
          </a:p>
          <a:p>
            <a:r>
              <a:rPr lang="en-US" sz="2800" dirty="0" smtClean="0"/>
              <a:t>Family: </a:t>
            </a:r>
            <a:r>
              <a:rPr lang="en-US" sz="2800" dirty="0" err="1" smtClean="0"/>
              <a:t>Hominidae</a:t>
            </a:r>
            <a:endParaRPr lang="en-US" sz="2800" dirty="0" smtClean="0"/>
          </a:p>
          <a:p>
            <a:r>
              <a:rPr lang="en-US" sz="2800" dirty="0" smtClean="0"/>
              <a:t>Genus: </a:t>
            </a:r>
            <a:r>
              <a:rPr lang="en-US" sz="2800" i="1" dirty="0" smtClean="0"/>
              <a:t>Homo</a:t>
            </a:r>
          </a:p>
          <a:p>
            <a:r>
              <a:rPr lang="en-US" sz="2800" dirty="0" smtClean="0"/>
              <a:t>Species: </a:t>
            </a:r>
            <a:r>
              <a:rPr lang="en-US" sz="2800" i="1" dirty="0" smtClean="0"/>
              <a:t>sapiens</a:t>
            </a:r>
            <a:endParaRPr lang="en-US" sz="28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075" y="1897737"/>
            <a:ext cx="4853355" cy="390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34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Ostrich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5262" y="1594337"/>
            <a:ext cx="4869350" cy="492369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Kingdom: Animalia</a:t>
            </a:r>
          </a:p>
          <a:p>
            <a:r>
              <a:rPr lang="en-US" sz="3200" dirty="0" smtClean="0"/>
              <a:t>Phylum: Chordata</a:t>
            </a:r>
          </a:p>
          <a:p>
            <a:r>
              <a:rPr lang="en-US" sz="3200" dirty="0" smtClean="0"/>
              <a:t>Class: Aves</a:t>
            </a:r>
          </a:p>
          <a:p>
            <a:r>
              <a:rPr lang="en-US" sz="3200" dirty="0" smtClean="0"/>
              <a:t>Order: </a:t>
            </a:r>
            <a:r>
              <a:rPr lang="en-US" sz="3200" dirty="0" err="1" smtClean="0"/>
              <a:t>Struthioniformes</a:t>
            </a:r>
            <a:endParaRPr lang="en-US" sz="3200" dirty="0" smtClean="0"/>
          </a:p>
          <a:p>
            <a:r>
              <a:rPr lang="en-US" sz="3200" dirty="0" smtClean="0"/>
              <a:t>Family: </a:t>
            </a:r>
            <a:r>
              <a:rPr lang="en-US" sz="3200" dirty="0" err="1" smtClean="0"/>
              <a:t>Struthionidae</a:t>
            </a:r>
            <a:endParaRPr lang="en-US" sz="3200" dirty="0" smtClean="0"/>
          </a:p>
          <a:p>
            <a:r>
              <a:rPr lang="en-US" sz="3200" dirty="0" smtClean="0"/>
              <a:t>Genus: </a:t>
            </a:r>
            <a:r>
              <a:rPr lang="en-US" sz="3200" i="1" dirty="0" err="1" smtClean="0"/>
              <a:t>Struthio</a:t>
            </a:r>
            <a:endParaRPr lang="en-US" sz="3200" i="1" dirty="0" smtClean="0"/>
          </a:p>
          <a:p>
            <a:r>
              <a:rPr lang="en-US" sz="3200" dirty="0" smtClean="0"/>
              <a:t>Species: </a:t>
            </a:r>
            <a:r>
              <a:rPr lang="en-US" sz="3200" i="1" dirty="0" err="1" smtClean="0"/>
              <a:t>camelus</a:t>
            </a:r>
            <a:endParaRPr lang="en-US" sz="32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373" y="1594337"/>
            <a:ext cx="3511728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2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Vampire Bat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986" y="1723869"/>
            <a:ext cx="5388625" cy="4187353"/>
          </a:xfrm>
        </p:spPr>
        <p:txBody>
          <a:bodyPr>
            <a:noAutofit/>
          </a:bodyPr>
          <a:lstStyle/>
          <a:p>
            <a:r>
              <a:rPr lang="en-US" sz="2800" dirty="0"/>
              <a:t>Kingdom: 	Animalia</a:t>
            </a:r>
          </a:p>
          <a:p>
            <a:r>
              <a:rPr lang="en-US" sz="2800" dirty="0"/>
              <a:t>Phylum: 	Chordata</a:t>
            </a:r>
          </a:p>
          <a:p>
            <a:r>
              <a:rPr lang="en-US" sz="2800" dirty="0"/>
              <a:t>Class: 	Mammalia</a:t>
            </a:r>
          </a:p>
          <a:p>
            <a:r>
              <a:rPr lang="en-US" sz="2800" dirty="0"/>
              <a:t>Order: 	</a:t>
            </a:r>
            <a:r>
              <a:rPr lang="en-US" sz="2800" dirty="0" err="1"/>
              <a:t>Chiroptera</a:t>
            </a:r>
            <a:endParaRPr lang="en-US" sz="2800" dirty="0"/>
          </a:p>
          <a:p>
            <a:r>
              <a:rPr lang="en-US" sz="2800" dirty="0"/>
              <a:t>Family: 	</a:t>
            </a:r>
            <a:r>
              <a:rPr lang="en-US" sz="2800" dirty="0" err="1"/>
              <a:t>Phyllostomidae</a:t>
            </a:r>
            <a:endParaRPr lang="en-US" sz="2800" dirty="0"/>
          </a:p>
          <a:p>
            <a:r>
              <a:rPr lang="en-US" sz="2800" dirty="0"/>
              <a:t>Subfamily: 	</a:t>
            </a:r>
            <a:r>
              <a:rPr lang="en-US" sz="2800" dirty="0" err="1"/>
              <a:t>Desmodontinae</a:t>
            </a:r>
            <a:endParaRPr lang="en-US" sz="2800" dirty="0"/>
          </a:p>
          <a:p>
            <a:r>
              <a:rPr lang="en-US" sz="2800" dirty="0"/>
              <a:t>Genus: 	</a:t>
            </a:r>
            <a:r>
              <a:rPr lang="en-US" sz="2800" dirty="0" err="1"/>
              <a:t>Desmodus</a:t>
            </a:r>
            <a:endParaRPr lang="en-US" sz="2800" dirty="0"/>
          </a:p>
          <a:p>
            <a:r>
              <a:rPr lang="en-US" sz="2800" dirty="0"/>
              <a:t>Species: 	D. </a:t>
            </a:r>
            <a:r>
              <a:rPr lang="en-US" sz="2800" dirty="0" err="1"/>
              <a:t>rotundus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65" y="1723869"/>
            <a:ext cx="5669100" cy="425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16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Carl Linnaeus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1200" y="2133600"/>
            <a:ext cx="5713412" cy="377762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This is the Swedish botanist, physician and zoologist who formalized this modern naming and classifications system. 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665" y="1905000"/>
            <a:ext cx="3626827" cy="438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93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1937" y="2344615"/>
            <a:ext cx="6768489" cy="377762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Most of his writings were in Latin, which has carried over today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05" y="1717429"/>
            <a:ext cx="4217237" cy="4217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7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worry, I’m not making you learn Latin…. Today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013" y="2257668"/>
            <a:ext cx="6649813" cy="3908669"/>
          </a:xfrm>
        </p:spPr>
      </p:pic>
    </p:spTree>
    <p:extLst>
      <p:ext uri="{BB962C8B-B14F-4D97-AF65-F5344CB8AC3E}">
        <p14:creationId xmlns:p14="http://schemas.microsoft.com/office/powerpoint/2010/main" val="124341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473" y="624110"/>
            <a:ext cx="1797296" cy="6238289"/>
          </a:xfrm>
        </p:spPr>
      </p:pic>
    </p:spTree>
    <p:extLst>
      <p:ext uri="{BB962C8B-B14F-4D97-AF65-F5344CB8AC3E}">
        <p14:creationId xmlns:p14="http://schemas.microsoft.com/office/powerpoint/2010/main" val="34973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6812" y="1711569"/>
            <a:ext cx="5593496" cy="377762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There are three domains of life recognized</a:t>
            </a:r>
          </a:p>
          <a:p>
            <a:pPr lvl="1"/>
            <a:r>
              <a:rPr lang="en-US" sz="2800" dirty="0" smtClean="0"/>
              <a:t>Archaea</a:t>
            </a:r>
          </a:p>
          <a:p>
            <a:pPr lvl="1"/>
            <a:r>
              <a:rPr lang="en-US" sz="2800" dirty="0" smtClean="0"/>
              <a:t>Bacteria</a:t>
            </a:r>
          </a:p>
          <a:p>
            <a:pPr lvl="1"/>
            <a:r>
              <a:rPr lang="en-US" sz="2800" dirty="0" smtClean="0"/>
              <a:t>Eukarya (this is where you’ll find humans and animals)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024"/>
          <a:stretch/>
        </p:blipFill>
        <p:spPr>
          <a:xfrm>
            <a:off x="616590" y="2013582"/>
            <a:ext cx="5413302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76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Kingdom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998" y="1279535"/>
            <a:ext cx="6156203" cy="3777622"/>
          </a:xfrm>
        </p:spPr>
        <p:txBody>
          <a:bodyPr>
            <a:noAutofit/>
          </a:bodyPr>
          <a:lstStyle/>
          <a:p>
            <a:r>
              <a:rPr lang="en-US" sz="3200" dirty="0" smtClean="0"/>
              <a:t>Most textbooks now list 6 kingdoms</a:t>
            </a:r>
          </a:p>
          <a:p>
            <a:pPr lvl="1"/>
            <a:r>
              <a:rPr lang="en-US" sz="2800" dirty="0" smtClean="0"/>
              <a:t>Animal</a:t>
            </a:r>
          </a:p>
          <a:p>
            <a:pPr lvl="1"/>
            <a:r>
              <a:rPr lang="en-US" sz="2800" dirty="0" smtClean="0"/>
              <a:t>Plant</a:t>
            </a:r>
          </a:p>
          <a:p>
            <a:pPr lvl="1"/>
            <a:r>
              <a:rPr lang="en-US" sz="2800" dirty="0" err="1" smtClean="0"/>
              <a:t>Protists</a:t>
            </a:r>
            <a:r>
              <a:rPr lang="en-US" sz="2800" dirty="0" smtClean="0"/>
              <a:t> (amoebas)</a:t>
            </a:r>
          </a:p>
          <a:p>
            <a:pPr lvl="1"/>
            <a:r>
              <a:rPr lang="en-US" sz="2800" dirty="0" smtClean="0"/>
              <a:t>Fungi</a:t>
            </a:r>
          </a:p>
          <a:p>
            <a:pPr lvl="1"/>
            <a:r>
              <a:rPr lang="en-US" sz="2800" dirty="0" smtClean="0"/>
              <a:t>Bacteria</a:t>
            </a:r>
          </a:p>
          <a:p>
            <a:pPr lvl="1"/>
            <a:r>
              <a:rPr lang="en-US" sz="2800" dirty="0" err="1" smtClean="0"/>
              <a:t>Archaebacteria</a:t>
            </a:r>
            <a:r>
              <a:rPr lang="en-US" sz="2800" dirty="0" smtClean="0"/>
              <a:t> (extremophiles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30"/>
          <a:stretch/>
        </p:blipFill>
        <p:spPr>
          <a:xfrm>
            <a:off x="1059228" y="1905000"/>
            <a:ext cx="4289181" cy="380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07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9643" y="1078523"/>
            <a:ext cx="6343773" cy="3777622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There are more than 30 phyla in the Animal Kingdom and 9 or 10 in the plant kingdom</a:t>
            </a:r>
          </a:p>
          <a:p>
            <a:r>
              <a:rPr lang="en-US" sz="2800" dirty="0" smtClean="0"/>
              <a:t>Phylum Chordata is the one we are most familiar with because it includes humans, fish, birds, and all other vertebrates</a:t>
            </a:r>
          </a:p>
          <a:p>
            <a:r>
              <a:rPr lang="en-US" sz="2800" dirty="0" smtClean="0"/>
              <a:t>Phylum Arthropoda includes insects, spiders, and lobsters.  These creatures have a hard exoskeleton that sheds and regenerates as the animal grows. 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648"/>
          <a:stretch/>
        </p:blipFill>
        <p:spPr>
          <a:xfrm>
            <a:off x="1530397" y="1905000"/>
            <a:ext cx="3165967" cy="421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44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272418"/>
            <a:ext cx="7387687" cy="1280890"/>
          </a:xfrm>
        </p:spPr>
        <p:txBody>
          <a:bodyPr/>
          <a:lstStyle/>
          <a:p>
            <a:r>
              <a:rPr lang="en-US" dirty="0" smtClean="0"/>
              <a:t>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0399" y="2086708"/>
            <a:ext cx="4963135" cy="3777622"/>
          </a:xfrm>
        </p:spPr>
        <p:txBody>
          <a:bodyPr>
            <a:noAutofit/>
          </a:bodyPr>
          <a:lstStyle/>
          <a:p>
            <a:r>
              <a:rPr lang="en-US" sz="3200" dirty="0" smtClean="0"/>
              <a:t>The various phyla are now divided into classes</a:t>
            </a:r>
          </a:p>
          <a:p>
            <a:pPr lvl="1"/>
            <a:r>
              <a:rPr lang="en-US" sz="2800" dirty="0" smtClean="0"/>
              <a:t>Phylum Chordata for example, is divided into amphibians, birds, mammals, reptiles and fish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013"/>
          <a:stretch/>
        </p:blipFill>
        <p:spPr>
          <a:xfrm>
            <a:off x="1828800" y="1264555"/>
            <a:ext cx="3048000" cy="5394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55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1593</TotalTime>
  <Words>462</Words>
  <Application>Microsoft Office PowerPoint</Application>
  <PresentationFormat>Widescreen</PresentationFormat>
  <Paragraphs>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Wisp</vt:lpstr>
      <vt:lpstr>Taxonomy Explained</vt:lpstr>
      <vt:lpstr>Carl Linnaeus</vt:lpstr>
      <vt:lpstr>PowerPoint Presentation</vt:lpstr>
      <vt:lpstr>Don’t worry, I’m not making you learn Latin…. Today </vt:lpstr>
      <vt:lpstr>PowerPoint Presentation</vt:lpstr>
      <vt:lpstr>Domain </vt:lpstr>
      <vt:lpstr>Kingdom</vt:lpstr>
      <vt:lpstr>Phylum</vt:lpstr>
      <vt:lpstr>Class</vt:lpstr>
      <vt:lpstr>Order</vt:lpstr>
      <vt:lpstr>Family</vt:lpstr>
      <vt:lpstr>Genus</vt:lpstr>
      <vt:lpstr>Species</vt:lpstr>
      <vt:lpstr>So how do we remember this? Well let’s drop the Domain and concentrate on what’s important</vt:lpstr>
      <vt:lpstr>Keeping Precious Creatures Organized For Grumpy Scientists</vt:lpstr>
      <vt:lpstr>Example: YOU!</vt:lpstr>
      <vt:lpstr>Example: Ostrich</vt:lpstr>
      <vt:lpstr>Common Vampire Bat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Taxonomy Explained</dc:title>
  <dc:creator>Medina Regalia</dc:creator>
  <cp:lastModifiedBy>Medina Regalia</cp:lastModifiedBy>
  <cp:revision>8</cp:revision>
  <dcterms:created xsi:type="dcterms:W3CDTF">2016-12-31T19:56:40Z</dcterms:created>
  <dcterms:modified xsi:type="dcterms:W3CDTF">2017-05-08T13:23:26Z</dcterms:modified>
</cp:coreProperties>
</file>