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lvl1pPr defTabSz="457200">
      <a:defRPr>
        <a:latin typeface="Century Gothic"/>
        <a:ea typeface="Century Gothic"/>
        <a:cs typeface="Century Gothic"/>
        <a:sym typeface="Century Gothic"/>
      </a:defRPr>
    </a:lvl1pPr>
    <a:lvl2pPr indent="457200" defTabSz="457200">
      <a:defRPr>
        <a:latin typeface="Century Gothic"/>
        <a:ea typeface="Century Gothic"/>
        <a:cs typeface="Century Gothic"/>
        <a:sym typeface="Century Gothic"/>
      </a:defRPr>
    </a:lvl2pPr>
    <a:lvl3pPr indent="914400" defTabSz="457200">
      <a:defRPr>
        <a:latin typeface="Century Gothic"/>
        <a:ea typeface="Century Gothic"/>
        <a:cs typeface="Century Gothic"/>
        <a:sym typeface="Century Gothic"/>
      </a:defRPr>
    </a:lvl3pPr>
    <a:lvl4pPr indent="1371600" defTabSz="457200">
      <a:defRPr>
        <a:latin typeface="Century Gothic"/>
        <a:ea typeface="Century Gothic"/>
        <a:cs typeface="Century Gothic"/>
        <a:sym typeface="Century Gothic"/>
      </a:defRPr>
    </a:lvl4pPr>
    <a:lvl5pPr indent="1828800" defTabSz="457200">
      <a:defRPr>
        <a:latin typeface="Century Gothic"/>
        <a:ea typeface="Century Gothic"/>
        <a:cs typeface="Century Gothic"/>
        <a:sym typeface="Century Gothic"/>
      </a:defRPr>
    </a:lvl5pPr>
    <a:lvl6pPr indent="2286000" defTabSz="457200">
      <a:defRPr>
        <a:latin typeface="Century Gothic"/>
        <a:ea typeface="Century Gothic"/>
        <a:cs typeface="Century Gothic"/>
        <a:sym typeface="Century Gothic"/>
      </a:defRPr>
    </a:lvl6pPr>
    <a:lvl7pPr indent="2743200" defTabSz="457200">
      <a:defRPr>
        <a:latin typeface="Century Gothic"/>
        <a:ea typeface="Century Gothic"/>
        <a:cs typeface="Century Gothic"/>
        <a:sym typeface="Century Gothic"/>
      </a:defRPr>
    </a:lvl7pPr>
    <a:lvl8pPr indent="3200400" defTabSz="457200">
      <a:defRPr>
        <a:latin typeface="Century Gothic"/>
        <a:ea typeface="Century Gothic"/>
        <a:cs typeface="Century Gothic"/>
        <a:sym typeface="Century Gothic"/>
      </a:defRPr>
    </a:lvl8pPr>
    <a:lvl9pPr indent="3657600" defTabSz="457200">
      <a:defRPr>
        <a:latin typeface="Century Gothic"/>
        <a:ea typeface="Century Gothic"/>
        <a:cs typeface="Century Gothic"/>
        <a:sym typeface="Century 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ACA"/>
          </a:solidFill>
        </a:fill>
      </a:tcStyle>
    </a:wholeTbl>
    <a:band2H>
      <a:tcTxStyle b="def" i="def"/>
      <a:tcStyle>
        <a:tcBdr/>
        <a:fill>
          <a:solidFill>
            <a:srgbClr val="EBE6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60603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60603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6060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1E7D0"/>
          </a:solidFill>
        </a:fill>
      </a:tcStyle>
    </a:wholeTbl>
    <a:band2H>
      <a:tcTxStyle b="def" i="def"/>
      <a:tcStyle>
        <a:tcBdr/>
        <a:fill>
          <a:solidFill>
            <a:srgbClr val="F8F3E9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9BB55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9BB55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9BB5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2D7"/>
          </a:solidFill>
        </a:fill>
      </a:tcStyle>
    </a:wholeTbl>
    <a:band2H>
      <a:tcTxStyle b="def" i="def"/>
      <a:tcStyle>
        <a:tcBdr/>
        <a:fill>
          <a:solidFill>
            <a:srgbClr val="E8EAEC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26480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26480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26480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60603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6060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6" name="Shape 8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684212" y="0"/>
            <a:ext cx="8001001" cy="36576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4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3" name="Shape 13"/>
          <p:cNvSpPr/>
          <p:nvPr>
            <p:ph type="body" idx="1"/>
          </p:nvPr>
        </p:nvSpPr>
        <p:spPr>
          <a:xfrm>
            <a:off x="684212" y="3843866"/>
            <a:ext cx="6400801" cy="301413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100"/>
            </a:lvl1pPr>
            <a:lvl2pPr marL="0" indent="457200">
              <a:buClrTx/>
              <a:buSzTx/>
              <a:buFontTx/>
              <a:buNone/>
              <a:defRPr sz="2100"/>
            </a:lvl2pPr>
            <a:lvl3pPr marL="0" indent="914400">
              <a:buClrTx/>
              <a:buSzTx/>
              <a:buFontTx/>
              <a:buNone/>
              <a:defRPr sz="2100"/>
            </a:lvl3pPr>
            <a:lvl4pPr marL="0" indent="1371600">
              <a:buClrTx/>
              <a:buSzTx/>
              <a:buFontTx/>
              <a:buNone/>
              <a:defRPr sz="2100"/>
            </a:lvl4pPr>
            <a:lvl5pPr marL="0" indent="1828800">
              <a:buClrTx/>
              <a:buSzTx/>
              <a:buFontTx/>
              <a:buNone/>
              <a:defRPr sz="21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FFFF"/>
                </a:solidFill>
              </a:rPr>
              <a:t>Body Level One</a:t>
            </a:r>
            <a:endParaRPr sz="21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FFFF"/>
                </a:solidFill>
              </a:rPr>
              <a:t>Body Level Two</a:t>
            </a:r>
            <a:endParaRPr sz="21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FFFF"/>
                </a:solidFill>
              </a:rPr>
              <a:t>Body Level Three</a:t>
            </a:r>
            <a:endParaRPr sz="21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FFFF"/>
                </a:solidFill>
              </a:rPr>
              <a:t>Body Level Four</a:t>
            </a:r>
            <a:endParaRPr sz="21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14" name="Shape 1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5" name="Shape 15"/>
          <p:cNvSpPr/>
          <p:nvPr/>
        </p:nvSpPr>
        <p:spPr>
          <a:xfrm flipH="1">
            <a:off x="8228011" y="8467"/>
            <a:ext cx="3810001" cy="3810001"/>
          </a:xfrm>
          <a:prstGeom prst="line">
            <a:avLst/>
          </a:prstGeom>
          <a:ln w="12700" cap="rnd">
            <a:solidFill>
              <a:srgbClr val="FFFFFF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6" name="Shape 16"/>
          <p:cNvSpPr/>
          <p:nvPr/>
        </p:nvSpPr>
        <p:spPr>
          <a:xfrm flipH="1">
            <a:off x="6108169" y="91544"/>
            <a:ext cx="6080656" cy="6080656"/>
          </a:xfrm>
          <a:prstGeom prst="line">
            <a:avLst/>
          </a:prstGeom>
          <a:ln w="12700" cap="rnd">
            <a:solidFill>
              <a:srgbClr val="FFFFFF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7" name="Shape 17"/>
          <p:cNvSpPr/>
          <p:nvPr/>
        </p:nvSpPr>
        <p:spPr>
          <a:xfrm flipH="1">
            <a:off x="7235825" y="228600"/>
            <a:ext cx="4953000" cy="4953000"/>
          </a:xfrm>
          <a:prstGeom prst="line">
            <a:avLst/>
          </a:prstGeom>
          <a:ln w="12700" cap="rnd">
            <a:solidFill>
              <a:srgbClr val="FFFFFF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8" name="Shape 18"/>
          <p:cNvSpPr/>
          <p:nvPr/>
        </p:nvSpPr>
        <p:spPr>
          <a:xfrm flipH="1">
            <a:off x="7335836" y="32277"/>
            <a:ext cx="4852990" cy="4852991"/>
          </a:xfrm>
          <a:prstGeom prst="line">
            <a:avLst/>
          </a:prstGeom>
          <a:ln w="31750" cap="rnd">
            <a:solidFill>
              <a:srgbClr val="FFFFFF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9" name="Shape 19"/>
          <p:cNvSpPr/>
          <p:nvPr/>
        </p:nvSpPr>
        <p:spPr>
          <a:xfrm flipH="1">
            <a:off x="7845425" y="609601"/>
            <a:ext cx="4343400" cy="4343399"/>
          </a:xfrm>
          <a:prstGeom prst="line">
            <a:avLst/>
          </a:prstGeom>
          <a:ln w="31750" cap="rnd">
            <a:solidFill>
              <a:srgbClr val="FFFFFF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xfrm>
            <a:off x="684212" y="4425243"/>
            <a:ext cx="8534401" cy="1631245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xfrm>
            <a:off x="914402" y="3843866"/>
            <a:ext cx="8304211" cy="58137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600"/>
            </a:lvl1pPr>
            <a:lvl2pPr marL="0" indent="457200">
              <a:buClrTx/>
              <a:buSzTx/>
              <a:buFontTx/>
              <a:buNone/>
              <a:defRPr sz="1600"/>
            </a:lvl2pPr>
            <a:lvl3pPr marL="0" indent="914400">
              <a:buClrTx/>
              <a:buSzTx/>
              <a:buFontTx/>
              <a:buNone/>
              <a:defRPr sz="1600"/>
            </a:lvl3pPr>
            <a:lvl4pPr marL="0" indent="1371600">
              <a:buClrTx/>
              <a:buSzTx/>
              <a:buFontTx/>
              <a:buNone/>
              <a:defRPr sz="1600"/>
            </a:lvl4pPr>
            <a:lvl5pPr marL="0" indent="1828800">
              <a:buClrTx/>
              <a:buSzTx/>
              <a:buFontTx/>
              <a:buNone/>
              <a:defRPr sz="1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Body Level One</a:t>
            </a:r>
            <a:endParaRPr sz="1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Body Level Two</a:t>
            </a:r>
            <a:endParaRPr sz="1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Body Level Three</a:t>
            </a:r>
            <a:endParaRPr sz="1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Body Level Four</a:t>
            </a:r>
            <a:endParaRPr sz="1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52" name="Shape 5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title"/>
          </p:nvPr>
        </p:nvSpPr>
        <p:spPr>
          <a:xfrm>
            <a:off x="684212" y="381000"/>
            <a:ext cx="10058401" cy="33528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55" name="Shape 55"/>
          <p:cNvSpPr/>
          <p:nvPr>
            <p:ph type="body" idx="1"/>
          </p:nvPr>
        </p:nvSpPr>
        <p:spPr>
          <a:xfrm>
            <a:off x="684212" y="3733800"/>
            <a:ext cx="8535989" cy="26416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56" name="Shape 5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xfrm>
            <a:off x="1141411" y="685800"/>
            <a:ext cx="9144001" cy="27432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59" name="Shape 59"/>
          <p:cNvSpPr/>
          <p:nvPr>
            <p:ph type="body" idx="1"/>
          </p:nvPr>
        </p:nvSpPr>
        <p:spPr>
          <a:xfrm>
            <a:off x="1446212" y="3429000"/>
            <a:ext cx="8534401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60" name="Shape 6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61" name="Shape 61"/>
          <p:cNvSpPr/>
          <p:nvPr/>
        </p:nvSpPr>
        <p:spPr>
          <a:xfrm>
            <a:off x="531812" y="436590"/>
            <a:ext cx="609601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“</a:t>
            </a:r>
          </a:p>
        </p:txBody>
      </p:sp>
      <p:sp>
        <p:nvSpPr>
          <p:cNvPr id="62" name="Shape 62"/>
          <p:cNvSpPr/>
          <p:nvPr/>
        </p:nvSpPr>
        <p:spPr>
          <a:xfrm>
            <a:off x="10285411" y="2392968"/>
            <a:ext cx="609601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”</a:t>
            </a:r>
          </a:p>
        </p:txBody>
      </p:sp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title"/>
          </p:nvPr>
        </p:nvSpPr>
        <p:spPr>
          <a:xfrm>
            <a:off x="684212" y="1714500"/>
            <a:ext cx="8534401" cy="34119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5" name="Shape 65"/>
          <p:cNvSpPr/>
          <p:nvPr>
            <p:ph type="body" idx="1"/>
          </p:nvPr>
        </p:nvSpPr>
        <p:spPr>
          <a:xfrm>
            <a:off x="684210" y="5132980"/>
            <a:ext cx="8535991" cy="172502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66" name="Shape 6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xfrm>
            <a:off x="1141412" y="543076"/>
            <a:ext cx="9144001" cy="302864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9" name="Shape 69"/>
          <p:cNvSpPr/>
          <p:nvPr>
            <p:ph type="body" idx="1"/>
          </p:nvPr>
        </p:nvSpPr>
        <p:spPr>
          <a:xfrm>
            <a:off x="684212" y="3571723"/>
            <a:ext cx="8534401" cy="1406677"/>
          </a:xfrm>
          <a:prstGeom prst="rect">
            <a:avLst/>
          </a:prstGeom>
        </p:spPr>
        <p:txBody>
          <a:bodyPr anchor="b"/>
          <a:lstStyle>
            <a:lvl1pPr indent="-571500">
              <a:buClrTx/>
              <a:buSzTx/>
              <a:buFontTx/>
              <a:buNone/>
              <a:defRPr cap="all" sz="2400"/>
            </a:lvl1pPr>
            <a:lvl2pPr marL="838200" indent="-381000">
              <a:buClrTx/>
              <a:buFontTx/>
              <a:defRPr cap="all" sz="2400"/>
            </a:lvl2pPr>
            <a:lvl3pPr marL="1343025" indent="-428625">
              <a:buClrTx/>
              <a:buFontTx/>
              <a:defRPr cap="all" sz="2400"/>
            </a:lvl3pPr>
            <a:lvl4pPr marL="1665514" indent="-293914">
              <a:buClrTx/>
              <a:buFontTx/>
              <a:defRPr cap="all" sz="2400"/>
            </a:lvl4pPr>
            <a:lvl5pPr marL="2122714" indent="-293914">
              <a:buClrTx/>
              <a:buFontTx/>
              <a:defRPr cap="all" sz="2400"/>
            </a:lvl5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One</a:t>
            </a:r>
            <a:endParaRPr cap="all" sz="2400">
              <a:solidFill>
                <a:srgbClr val="FFFFFF"/>
              </a:solidFill>
            </a:endParaRPr>
          </a:p>
          <a:p>
            <a:pPr lvl="1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Two</a:t>
            </a:r>
            <a:endParaRPr cap="all" sz="2400">
              <a:solidFill>
                <a:srgbClr val="FFFFFF"/>
              </a:solidFill>
            </a:endParaRPr>
          </a:p>
          <a:p>
            <a:pPr lvl="2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Three</a:t>
            </a:r>
            <a:endParaRPr cap="all" sz="2400">
              <a:solidFill>
                <a:srgbClr val="FFFFFF"/>
              </a:solidFill>
            </a:endParaRPr>
          </a:p>
          <a:p>
            <a:pPr lvl="3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Four</a:t>
            </a:r>
            <a:endParaRPr cap="all" sz="2400">
              <a:solidFill>
                <a:srgbClr val="FFFFFF"/>
              </a:solidFill>
            </a:endParaRPr>
          </a:p>
          <a:p>
            <a:pPr lvl="4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70" name="Shape 7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71" name="Shape 71"/>
          <p:cNvSpPr/>
          <p:nvPr/>
        </p:nvSpPr>
        <p:spPr>
          <a:xfrm>
            <a:off x="531812" y="436590"/>
            <a:ext cx="609601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“</a:t>
            </a:r>
          </a:p>
        </p:txBody>
      </p:sp>
      <p:sp>
        <p:nvSpPr>
          <p:cNvPr id="72" name="Shape 72"/>
          <p:cNvSpPr/>
          <p:nvPr/>
        </p:nvSpPr>
        <p:spPr>
          <a:xfrm>
            <a:off x="10285411" y="2392968"/>
            <a:ext cx="609601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”</a:t>
            </a:r>
          </a:p>
        </p:txBody>
      </p:sp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xfrm>
            <a:off x="684212" y="543076"/>
            <a:ext cx="10058401" cy="3028648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75" name="Shape 75"/>
          <p:cNvSpPr/>
          <p:nvPr>
            <p:ph type="body" idx="1"/>
          </p:nvPr>
        </p:nvSpPr>
        <p:spPr>
          <a:xfrm>
            <a:off x="684212" y="3571723"/>
            <a:ext cx="8534401" cy="1195011"/>
          </a:xfrm>
          <a:prstGeom prst="rect">
            <a:avLst/>
          </a:prstGeom>
        </p:spPr>
        <p:txBody>
          <a:bodyPr anchor="b"/>
          <a:lstStyle>
            <a:lvl1pPr indent="-571500">
              <a:buClrTx/>
              <a:buSzTx/>
              <a:buFontTx/>
              <a:buNone/>
              <a:defRPr cap="all" sz="2400"/>
            </a:lvl1pPr>
            <a:lvl2pPr marL="838200" indent="-381000">
              <a:buClrTx/>
              <a:buFontTx/>
              <a:defRPr cap="all" sz="2400"/>
            </a:lvl2pPr>
            <a:lvl3pPr marL="1343025" indent="-428625">
              <a:buClrTx/>
              <a:buFontTx/>
              <a:defRPr cap="all" sz="2400"/>
            </a:lvl3pPr>
            <a:lvl4pPr marL="1665514" indent="-293914">
              <a:buClrTx/>
              <a:buFontTx/>
              <a:defRPr cap="all" sz="2400"/>
            </a:lvl4pPr>
            <a:lvl5pPr marL="2122714" indent="-293914">
              <a:buClrTx/>
              <a:buFontTx/>
              <a:defRPr cap="all" sz="2400"/>
            </a:lvl5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One</a:t>
            </a:r>
            <a:endParaRPr cap="all" sz="2400">
              <a:solidFill>
                <a:srgbClr val="FFFFFF"/>
              </a:solidFill>
            </a:endParaRPr>
          </a:p>
          <a:p>
            <a:pPr lvl="1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Two</a:t>
            </a:r>
            <a:endParaRPr cap="all" sz="2400">
              <a:solidFill>
                <a:srgbClr val="FFFFFF"/>
              </a:solidFill>
            </a:endParaRPr>
          </a:p>
          <a:p>
            <a:pPr lvl="2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Three</a:t>
            </a:r>
            <a:endParaRPr cap="all" sz="2400">
              <a:solidFill>
                <a:srgbClr val="FFFFFF"/>
              </a:solidFill>
            </a:endParaRPr>
          </a:p>
          <a:p>
            <a:pPr lvl="3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Four</a:t>
            </a:r>
            <a:endParaRPr cap="all" sz="2400">
              <a:solidFill>
                <a:srgbClr val="FFFFFF"/>
              </a:solidFill>
            </a:endParaRPr>
          </a:p>
          <a:p>
            <a:pPr lvl="4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title"/>
          </p:nvPr>
        </p:nvSpPr>
        <p:spPr>
          <a:xfrm>
            <a:off x="684212" y="4425243"/>
            <a:ext cx="8534401" cy="1631245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79" name="Shape 79"/>
          <p:cNvSpPr/>
          <p:nvPr>
            <p:ph type="body" idx="1"/>
          </p:nvPr>
        </p:nvSpPr>
        <p:spPr>
          <a:xfrm>
            <a:off x="684212" y="685800"/>
            <a:ext cx="8534401" cy="373944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80" name="Shape 8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83" name="Shape 8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84" name="Shape 8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xfrm>
            <a:off x="684212" y="448732"/>
            <a:ext cx="8534401" cy="1507068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684212" y="694267"/>
            <a:ext cx="8534401" cy="5300134"/>
          </a:xfrm>
          <a:prstGeom prst="rect">
            <a:avLst/>
          </a:prstGeom>
        </p:spPr>
        <p:txBody>
          <a:bodyPr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title"/>
          </p:nvPr>
        </p:nvSpPr>
        <p:spPr>
          <a:xfrm>
            <a:off x="684210" y="292100"/>
            <a:ext cx="8534402" cy="3996101"/>
          </a:xfrm>
          <a:prstGeom prst="rect">
            <a:avLst/>
          </a:prstGeom>
        </p:spPr>
        <p:txBody>
          <a:bodyPr anchor="b"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6" name="Shape 26"/>
          <p:cNvSpPr/>
          <p:nvPr>
            <p:ph type="body" idx="1"/>
          </p:nvPr>
        </p:nvSpPr>
        <p:spPr>
          <a:xfrm>
            <a:off x="684212" y="4495800"/>
            <a:ext cx="8534401" cy="23622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800"/>
            </a:lvl1pPr>
            <a:lvl2pPr marL="0" indent="457200">
              <a:buClrTx/>
              <a:buSzTx/>
              <a:buFontTx/>
              <a:buNone/>
              <a:defRPr sz="1800"/>
            </a:lvl2pPr>
            <a:lvl3pPr marL="0" indent="914400">
              <a:buClrTx/>
              <a:buSzTx/>
              <a:buFontTx/>
              <a:buNone/>
              <a:defRPr sz="1800"/>
            </a:lvl3pPr>
            <a:lvl4pPr marL="0" indent="1371600">
              <a:buClrTx/>
              <a:buSzTx/>
              <a:buFontTx/>
              <a:buNone/>
              <a:defRPr sz="1800"/>
            </a:lvl4pPr>
            <a:lvl5pPr marL="0" indent="1828800">
              <a:buClrTx/>
              <a:buSzTx/>
              <a:buFontTx/>
              <a:buNone/>
              <a:defRPr sz="1800"/>
            </a:lvl5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One</a:t>
            </a:r>
            <a:endParaRPr>
              <a:solidFill>
                <a:srgbClr val="FFFFFF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Two</a:t>
            </a:r>
            <a:endParaRPr>
              <a:solidFill>
                <a:srgbClr val="FFFFFF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Three</a:t>
            </a:r>
            <a:endParaRPr>
              <a:solidFill>
                <a:srgbClr val="FFFFFF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Four</a:t>
            </a:r>
            <a:endParaRPr>
              <a:solidFill>
                <a:srgbClr val="FFFFFF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684212" y="4383851"/>
            <a:ext cx="8534401" cy="1714029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0" name="Shape 30"/>
          <p:cNvSpPr/>
          <p:nvPr>
            <p:ph type="body" idx="1"/>
          </p:nvPr>
        </p:nvSpPr>
        <p:spPr>
          <a:xfrm>
            <a:off x="684210" y="603015"/>
            <a:ext cx="4937656" cy="3780837"/>
          </a:xfrm>
          <a:prstGeom prst="rect">
            <a:avLst/>
          </a:prstGeom>
        </p:spPr>
        <p:txBody>
          <a:bodyPr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684212" y="3630081"/>
            <a:ext cx="8534401" cy="3221568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972080" y="0"/>
            <a:ext cx="4649788" cy="1262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800"/>
            </a:lvl1pPr>
            <a:lvl2pPr marL="0" indent="457200">
              <a:buClrTx/>
              <a:buSzTx/>
              <a:buFontTx/>
              <a:buNone/>
              <a:defRPr sz="2800"/>
            </a:lvl2pPr>
            <a:lvl3pPr marL="0" indent="914400">
              <a:buClrTx/>
              <a:buSzTx/>
              <a:buFontTx/>
              <a:buNone/>
              <a:defRPr sz="2800"/>
            </a:lvl3pPr>
            <a:lvl4pPr marL="0" indent="1371600">
              <a:buClrTx/>
              <a:buSzTx/>
              <a:buFontTx/>
              <a:buNone/>
              <a:defRPr sz="2800"/>
            </a:lvl4pPr>
            <a:lvl5pPr marL="0" indent="1828800">
              <a:buClrTx/>
              <a:buSzTx/>
              <a:buFontTx/>
              <a:buNone/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35" name="Shape 3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/>
          </p:nvPr>
        </p:nvSpPr>
        <p:spPr>
          <a:xfrm>
            <a:off x="684212" y="4487331"/>
            <a:ext cx="8534401" cy="1507068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8" name="Shape 3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/>
          </p:nvPr>
        </p:nvSpPr>
        <p:spPr>
          <a:xfrm>
            <a:off x="7085011" y="0"/>
            <a:ext cx="3657601" cy="2057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24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43" name="Shape 43"/>
          <p:cNvSpPr/>
          <p:nvPr>
            <p:ph type="body" idx="1"/>
          </p:nvPr>
        </p:nvSpPr>
        <p:spPr>
          <a:xfrm>
            <a:off x="684212" y="0"/>
            <a:ext cx="5943602" cy="6680200"/>
          </a:xfrm>
          <a:prstGeom prst="rect">
            <a:avLst/>
          </a:prstGeom>
        </p:spPr>
        <p:txBody>
          <a:bodyPr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44" name="Shape 4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title"/>
          </p:nvPr>
        </p:nvSpPr>
        <p:spPr>
          <a:xfrm>
            <a:off x="4722812" y="0"/>
            <a:ext cx="6019801" cy="25908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2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47" name="Shape 47"/>
          <p:cNvSpPr/>
          <p:nvPr>
            <p:ph type="body" idx="1"/>
          </p:nvPr>
        </p:nvSpPr>
        <p:spPr>
          <a:xfrm>
            <a:off x="4722812" y="2777065"/>
            <a:ext cx="6021388" cy="376343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800"/>
            </a:lvl1pPr>
            <a:lvl2pPr marL="0" indent="457200">
              <a:buClrTx/>
              <a:buSzTx/>
              <a:buFontTx/>
              <a:buNone/>
              <a:defRPr sz="1800"/>
            </a:lvl2pPr>
            <a:lvl3pPr marL="0" indent="914400">
              <a:buClrTx/>
              <a:buSzTx/>
              <a:buFontTx/>
              <a:buNone/>
              <a:defRPr sz="1800"/>
            </a:lvl3pPr>
            <a:lvl4pPr marL="0" indent="1371600">
              <a:buClrTx/>
              <a:buSzTx/>
              <a:buFontTx/>
              <a:buNone/>
              <a:defRPr sz="1800"/>
            </a:lvl4pPr>
            <a:lvl5pPr marL="0" indent="1828800">
              <a:buClrTx/>
              <a:buSzTx/>
              <a:buFontTx/>
              <a:buNone/>
              <a:defRPr sz="1800"/>
            </a:lvl5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One</a:t>
            </a:r>
            <a:endParaRPr>
              <a:solidFill>
                <a:srgbClr val="FFFFFF"/>
              </a:solidFill>
            </a:endParaRP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Two</a:t>
            </a:r>
            <a:endParaRPr>
              <a:solidFill>
                <a:srgbClr val="FFFFFF"/>
              </a:solidFill>
            </a:endParaRP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Three</a:t>
            </a:r>
            <a:endParaRPr>
              <a:solidFill>
                <a:srgbClr val="FFFFFF"/>
              </a:solidFill>
            </a:endParaRP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Four</a:t>
            </a:r>
            <a:endParaRPr>
              <a:solidFill>
                <a:srgbClr val="FFFFFF"/>
              </a:solidFill>
            </a:endParaRP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48" name="Shape 4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FF370E"/>
            </a:gs>
            <a:gs pos="100000">
              <a:srgbClr val="6A0600"/>
            </a:gs>
          </a:gsLst>
          <a:lin ang="6120001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>
            <a:off x="9206969" y="2963332"/>
            <a:ext cx="2981859" cy="3208869"/>
            <a:chOff x="0" y="0"/>
            <a:chExt cx="2981857" cy="3208867"/>
          </a:xfrm>
        </p:grpSpPr>
        <p:sp>
          <p:nvSpPr>
            <p:cNvPr id="2" name="Shape 2"/>
            <p:cNvSpPr/>
            <p:nvPr/>
          </p:nvSpPr>
          <p:spPr>
            <a:xfrm flipH="1">
              <a:off x="2069043" y="-1"/>
              <a:ext cx="912815" cy="912813"/>
            </a:xfrm>
            <a:prstGeom prst="line">
              <a:avLst/>
            </a:prstGeom>
            <a:noFill/>
            <a:ln w="9525" cap="rnd">
              <a:solidFill>
                <a:srgbClr val="FFFFF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3" name="Shape 3"/>
            <p:cNvSpPr/>
            <p:nvPr/>
          </p:nvSpPr>
          <p:spPr>
            <a:xfrm flipH="1">
              <a:off x="0" y="227010"/>
              <a:ext cx="2981857" cy="2981858"/>
            </a:xfrm>
            <a:prstGeom prst="line">
              <a:avLst/>
            </a:prstGeom>
            <a:noFill/>
            <a:ln w="9525" cap="rnd">
              <a:solidFill>
                <a:srgbClr val="FFFFF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4" name="Shape 4"/>
            <p:cNvSpPr/>
            <p:nvPr/>
          </p:nvSpPr>
          <p:spPr>
            <a:xfrm flipH="1">
              <a:off x="1085322" y="321733"/>
              <a:ext cx="1896535" cy="1896534"/>
            </a:xfrm>
            <a:prstGeom prst="line">
              <a:avLst/>
            </a:prstGeom>
            <a:noFill/>
            <a:ln w="9525" cap="rnd">
              <a:solidFill>
                <a:srgbClr val="FFFFF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5" name="Shape 5"/>
            <p:cNvSpPr/>
            <p:nvPr/>
          </p:nvSpPr>
          <p:spPr>
            <a:xfrm flipH="1">
              <a:off x="1236134" y="167746"/>
              <a:ext cx="1745722" cy="1745721"/>
            </a:xfrm>
            <a:prstGeom prst="line">
              <a:avLst/>
            </a:prstGeom>
            <a:noFill/>
            <a:ln w="28575" cap="rnd">
              <a:solidFill>
                <a:srgbClr val="FFFFF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6" name="Shape 6"/>
            <p:cNvSpPr/>
            <p:nvPr/>
          </p:nvSpPr>
          <p:spPr>
            <a:xfrm flipH="1">
              <a:off x="1711857" y="719667"/>
              <a:ext cx="1270002" cy="1270000"/>
            </a:xfrm>
            <a:prstGeom prst="line">
              <a:avLst/>
            </a:prstGeom>
            <a:noFill/>
            <a:ln w="28575" cap="rnd">
              <a:solidFill>
                <a:srgbClr val="FFFFF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8" name="Shape 8"/>
          <p:cNvSpPr/>
          <p:nvPr>
            <p:ph type="title"/>
          </p:nvPr>
        </p:nvSpPr>
        <p:spPr>
          <a:xfrm>
            <a:off x="8685211" y="0"/>
            <a:ext cx="2057401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685800" y="685800"/>
            <a:ext cx="7823200" cy="617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  <a:endParaRPr sz="20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  <a:endParaRPr sz="20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  <a:endParaRPr sz="20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  <a:endParaRPr sz="20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10" name="Shape 10"/>
          <p:cNvSpPr/>
          <p:nvPr>
            <p:ph type="sldNum" sz="quarter" idx="2"/>
          </p:nvPr>
        </p:nvSpPr>
        <p:spPr>
          <a:xfrm>
            <a:off x="10363200" y="5661659"/>
            <a:ext cx="1142246" cy="5867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b">
            <a:spAutoFit/>
          </a:bodyPr>
          <a:lstStyle>
            <a:lvl1pPr algn="r">
              <a:defRPr sz="3200">
                <a:solidFill>
                  <a:srgbClr val="571701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spd="med" advClick="1"/>
  <p:txStyles>
    <p:titleStyle>
      <a:lvl1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1pPr>
      <a:lvl2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2pPr>
      <a:lvl3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3pPr>
      <a:lvl4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4pPr>
      <a:lvl5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5pPr>
      <a:lvl6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6pPr>
      <a:lvl7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7pPr>
      <a:lvl8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8pPr>
      <a:lvl9pPr defTabSz="457200">
        <a:defRPr cap="all" sz="36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9pPr>
    </p:titleStyle>
    <p:bodyStyle>
      <a:lvl1pPr marL="285750" indent="-285750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1pPr>
      <a:lvl2pPr marL="774700" indent="-317500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2pPr>
      <a:lvl3pPr marL="1271587" indent="-357187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3pPr>
      <a:lvl4pPr marL="1616528" indent="-244928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4pPr>
      <a:lvl5pPr marL="2073728" indent="-244928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5pPr>
      <a:lvl6pPr marL="2612571" indent="-326571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6pPr>
      <a:lvl7pPr marL="3069771" indent="-326571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7pPr>
      <a:lvl8pPr marL="3526971" indent="-326571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8pPr>
      <a:lvl9pPr marL="3984171" indent="-326571" defTabSz="457200">
        <a:spcBef>
          <a:spcPts val="600"/>
        </a:spcBef>
        <a:buClr>
          <a:srgbClr val="FFFFFF"/>
        </a:buClr>
        <a:buSzPct val="80000"/>
        <a:buFont typeface="Wingdings 3"/>
        <a:buChar char=""/>
        <a:defRPr sz="2000">
          <a:solidFill>
            <a:srgbClr val="FFFFFF"/>
          </a:solidFill>
          <a:latin typeface="Century Gothic"/>
          <a:ea typeface="Century Gothic"/>
          <a:cs typeface="Century Gothic"/>
          <a:sym typeface="Century Gothic"/>
        </a:defRPr>
      </a:lvl9pPr>
    </p:bodyStyle>
    <p:otherStyle>
      <a:lvl1pPr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1pPr>
      <a:lvl2pPr indent="4572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2pPr>
      <a:lvl3pPr indent="9144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3pPr>
      <a:lvl4pPr indent="13716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4pPr>
      <a:lvl5pPr indent="18288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5pPr>
      <a:lvl6pPr indent="22860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6pPr>
      <a:lvl7pPr indent="27432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7pPr>
      <a:lvl8pPr indent="32004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8pPr>
      <a:lvl9pPr indent="3657600" algn="r" defTabSz="457200">
        <a:defRPr sz="3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2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type="title"/>
          </p:nvPr>
        </p:nvSpPr>
        <p:spPr>
          <a:xfrm>
            <a:off x="684212" y="685798"/>
            <a:ext cx="8001001" cy="2971802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4800">
                <a:solidFill>
                  <a:srgbClr val="FFFFFF"/>
                </a:solidFill>
              </a:rPr>
              <a:t>Electrocardiograms</a:t>
            </a:r>
          </a:p>
        </p:txBody>
      </p:sp>
      <p:sp>
        <p:nvSpPr>
          <p:cNvPr id="89" name="Shape 89"/>
          <p:cNvSpPr/>
          <p:nvPr>
            <p:ph type="body" idx="1"/>
          </p:nvPr>
        </p:nvSpPr>
        <p:spPr>
          <a:xfrm>
            <a:off x="684212" y="3843866"/>
            <a:ext cx="6400801" cy="1947334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90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26746" y="4061602"/>
            <a:ext cx="2470031" cy="24700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Calculating Heart Rate	</a:t>
            </a:r>
          </a:p>
        </p:txBody>
      </p:sp>
      <p:sp>
        <p:nvSpPr>
          <p:cNvPr id="125" name="Shape 125"/>
          <p:cNvSpPr/>
          <p:nvPr>
            <p:ph type="body" idx="1"/>
          </p:nvPr>
        </p:nvSpPr>
        <p:spPr>
          <a:xfrm>
            <a:off x="684212" y="1202264"/>
            <a:ext cx="8534401" cy="5300135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If your paper speed is 25 mm/sec: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Small boxes = 0.04 seconds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Large boxes = 0.2 seconds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Made up of 5 small boxes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1 “set” = 15 large boxes  </a:t>
            </a:r>
            <a:r>
              <a:rPr sz="2000">
                <a:solidFill>
                  <a:srgbClr val="FFFFFF"/>
                </a:solidFill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sz="2000">
                <a:solidFill>
                  <a:srgbClr val="FFFFFF"/>
                </a:solidFill>
              </a:rPr>
              <a:t>3 seconds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Number of QRS complexes in 1 set x 20 = bpm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Ex. If you count 6 QRS complexes in 1 set 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	6 x 20 = 120 bpm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Patient Set Up</a:t>
            </a:r>
          </a:p>
        </p:txBody>
      </p:sp>
      <p:sp>
        <p:nvSpPr>
          <p:cNvPr id="128" name="Shape 128"/>
          <p:cNvSpPr/>
          <p:nvPr>
            <p:ph type="body" idx="1"/>
          </p:nvPr>
        </p:nvSpPr>
        <p:spPr>
          <a:xfrm>
            <a:off x="597947" y="1289489"/>
            <a:ext cx="8534401" cy="530013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Right lateral recumbency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Electrode attachment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Colors</a:t>
            </a:r>
            <a:endParaRPr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Gel/alcohol</a:t>
            </a:r>
            <a:endParaRPr>
              <a:solidFill>
                <a:srgbClr val="FFFFFF"/>
              </a:solidFill>
            </a:endParaRPr>
          </a:p>
          <a:p>
            <a:pPr lvl="2" marL="1200150" indent="-28575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FFFFFF"/>
                </a:solidFill>
              </a:rPr>
              <a:t>What does this do?</a:t>
            </a:r>
            <a:endParaRPr sz="16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Remove any electrical equipment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Minimum of 30 second reading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	2 minutes is ideal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Some machines can link to a telephone to be read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by a specialist</a:t>
            </a:r>
          </a:p>
        </p:txBody>
      </p:sp>
      <p:pic>
        <p:nvPicPr>
          <p:cNvPr id="129" name="image9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7876" y="3510951"/>
            <a:ext cx="4287861" cy="321589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10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82881" y="233070"/>
            <a:ext cx="4026984" cy="30363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THE EnD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285750" indent="-285750">
              <a:defRPr sz="5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Now its your turn! </a:t>
            </a:r>
          </a:p>
        </p:txBody>
      </p:sp>
      <p:sp>
        <p:nvSpPr>
          <p:cNvPr id="134" name="Shape 134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3200">
                <a:solidFill>
                  <a:srgbClr val="571701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What is it?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xfrm>
            <a:off x="684212" y="694266"/>
            <a:ext cx="8534401" cy="5300135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Measures electrical activity of the heart 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that is produced by the myocardium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Produces a graphic recording</a:t>
            </a:r>
            <a:endParaRPr>
              <a:solidFill>
                <a:srgbClr val="FFFFFF"/>
              </a:solidFill>
            </a:endParaRPr>
          </a:p>
          <a:p>
            <a:pPr lvl="1" marL="742950" indent="-285750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Can be printed for further review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Electrodes are attached to the skin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Sticky pads or alligator clips</a:t>
            </a:r>
          </a:p>
        </p:txBody>
      </p:sp>
      <p:pic>
        <p:nvPicPr>
          <p:cNvPr id="94" name="imag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52558" y="327803"/>
            <a:ext cx="4159371" cy="415937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Indications for ECG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xfrm>
            <a:off x="606574" y="1202264"/>
            <a:ext cx="8534401" cy="5300135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Shock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Fainting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Seizures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Anesthetic monitoring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Murmur heard during exam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Suspected/known cardiac disease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Electrolyte imbalances</a:t>
            </a:r>
            <a:endParaRPr sz="2000">
              <a:solidFill>
                <a:srgbClr val="FFFFFF"/>
              </a:solidFill>
            </a:endParaRPr>
          </a:p>
        </p:txBody>
      </p:sp>
      <p:pic>
        <p:nvPicPr>
          <p:cNvPr id="98" name="image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91659" y="322215"/>
            <a:ext cx="3301556" cy="32671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Circulatory System</a:t>
            </a:r>
          </a:p>
        </p:txBody>
      </p:sp>
      <p:sp>
        <p:nvSpPr>
          <p:cNvPr id="101" name="Shape 101"/>
          <p:cNvSpPr/>
          <p:nvPr>
            <p:ph type="body" idx="1"/>
          </p:nvPr>
        </p:nvSpPr>
        <p:spPr>
          <a:xfrm>
            <a:off x="615201" y="995231"/>
            <a:ext cx="8534401" cy="530013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Unoxygenated blood enters in the ________ side of the heart and then goes to the lungs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Oxygenated blood leaves the lungs and enters 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the ________ side of the heart and goes to the body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Veins: carry blood toward your heart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Arteries: carry blood away from you heart</a:t>
            </a:r>
          </a:p>
        </p:txBody>
      </p:sp>
      <p:pic>
        <p:nvPicPr>
          <p:cNvPr id="102" name="image4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125420" y="2443739"/>
            <a:ext cx="4752967" cy="4325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Cardiac Muscle Properties</a:t>
            </a:r>
          </a:p>
        </p:txBody>
      </p:sp>
      <p:sp>
        <p:nvSpPr>
          <p:cNvPr id="105" name="Shape 105"/>
          <p:cNvSpPr/>
          <p:nvPr>
            <p:ph type="body" idx="1"/>
          </p:nvPr>
        </p:nvSpPr>
        <p:spPr>
          <a:xfrm>
            <a:off x="597946" y="1384381"/>
            <a:ext cx="8534401" cy="530013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Automaticity- SA node on it’s own, generates impulse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Excitability- impulse causes muscle to go from resting potential to threshold potential   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“all or none”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Refractoriness- muscle can not be re-stimulated once it reaches threshold potential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Conductivity- stimulation of one muscle cell, produces activity in the adjacent muscle cell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Dominoes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Contractility- ability to contract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Expels blood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Electrical Pathway </a:t>
            </a:r>
          </a:p>
        </p:txBody>
      </p:sp>
      <p:sp>
        <p:nvSpPr>
          <p:cNvPr id="108" name="Shape 108"/>
          <p:cNvSpPr/>
          <p:nvPr>
            <p:ph type="body" idx="1"/>
          </p:nvPr>
        </p:nvSpPr>
        <p:spPr>
          <a:xfrm>
            <a:off x="684212" y="1112808"/>
            <a:ext cx="8534401" cy="488159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Blood enters atrium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SA node </a:t>
            </a:r>
            <a:r>
              <a:rPr sz="2000">
                <a:solidFill>
                  <a:srgbClr val="FFFFFF"/>
                </a:solidFill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sz="2000">
                <a:solidFill>
                  <a:srgbClr val="FFFFFF"/>
                </a:solidFill>
              </a:rPr>
              <a:t>contract!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In the right atria</a:t>
            </a:r>
            <a:endParaRPr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“Pacemaker of the heart”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AV node </a:t>
            </a:r>
            <a:r>
              <a:rPr sz="2000">
                <a:solidFill>
                  <a:srgbClr val="FFFFFF"/>
                </a:solidFill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sz="2000">
                <a:solidFill>
                  <a:srgbClr val="FFFFFF"/>
                </a:solidFill>
              </a:rPr>
              <a:t>contract!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Bundle of His- throughout ventricular septum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Purkinje fibers- throughout ventricle walls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Repolarization</a:t>
            </a:r>
          </a:p>
        </p:txBody>
      </p:sp>
      <p:pic>
        <p:nvPicPr>
          <p:cNvPr id="109" name="image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14769" y="1604513"/>
            <a:ext cx="5448915" cy="5008432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Shape 110"/>
          <p:cNvSpPr/>
          <p:nvPr/>
        </p:nvSpPr>
        <p:spPr>
          <a:xfrm>
            <a:off x="123644" y="5960543"/>
            <a:ext cx="6096001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>
                <a:solidFill>
                  <a:srgbClr val="FFFFFF"/>
                </a:solidFill>
              </a:rPr>
              <a:t>Depolarization = Contraction</a:t>
            </a:r>
            <a:endParaRPr>
              <a:solidFill>
                <a:srgbClr val="FFFFFF"/>
              </a:solidFill>
            </a:endParaRPr>
          </a:p>
          <a:p>
            <a:pPr lvl="0"/>
            <a:r>
              <a:rPr>
                <a:solidFill>
                  <a:srgbClr val="FFFFFF"/>
                </a:solidFill>
              </a:rPr>
              <a:t>Repolarization = Relaxation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title"/>
          </p:nvPr>
        </p:nvSpPr>
        <p:spPr>
          <a:xfrm>
            <a:off x="106242" y="383183"/>
            <a:ext cx="8534401" cy="1507068"/>
          </a:xfrm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Interpretation of Wave</a:t>
            </a:r>
          </a:p>
        </p:txBody>
      </p:sp>
      <p:sp>
        <p:nvSpPr>
          <p:cNvPr id="113" name="Shape 113"/>
          <p:cNvSpPr/>
          <p:nvPr>
            <p:ph type="body" idx="1"/>
          </p:nvPr>
        </p:nvSpPr>
        <p:spPr>
          <a:xfrm>
            <a:off x="330529" y="1561380"/>
            <a:ext cx="8534401" cy="440714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P wave = Atrial contraction (SA node)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 u="sng">
                <a:solidFill>
                  <a:srgbClr val="FFFFFF"/>
                </a:solidFill>
              </a:rPr>
              <a:t>QRS Complex</a:t>
            </a:r>
            <a:endParaRPr sz="2000" u="sng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Q = Ventricular contraction initiated</a:t>
            </a:r>
            <a:endParaRPr sz="20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 (AV node fires and sends signal down bundles)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R = Left ventricle contraction (PF)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 = Right ventricle contraction (PF)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T wave = Ventricles relax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Why don’t we see the atria relax?</a:t>
            </a:r>
          </a:p>
        </p:txBody>
      </p:sp>
      <p:pic>
        <p:nvPicPr>
          <p:cNvPr id="114" name="image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78009" y="383183"/>
            <a:ext cx="5816224" cy="60607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Interpreting the ECG Graph</a:t>
            </a:r>
          </a:p>
        </p:txBody>
      </p:sp>
      <p:sp>
        <p:nvSpPr>
          <p:cNvPr id="117" name="Shape 117"/>
          <p:cNvSpPr/>
          <p:nvPr>
            <p:ph type="body" idx="1"/>
          </p:nvPr>
        </p:nvSpPr>
        <p:spPr>
          <a:xfrm>
            <a:off x="597947" y="1108334"/>
            <a:ext cx="8796220" cy="57496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Standardization signal required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Choose your paper speed; 10 mm/sec and 25 mm/sec most common</a:t>
            </a:r>
            <a:endParaRPr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000" u="sng">
                <a:solidFill>
                  <a:srgbClr val="FFFFFF"/>
                </a:solidFill>
              </a:rPr>
              <a:t>Normals:</a:t>
            </a:r>
            <a:endParaRPr b="1" sz="2000" u="sng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P wave- small, positive, rounded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It’s width = the time required for an impulse to pass from SA node to the AV node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QRS wave- Q and S should be small and negative; R should be tall and positive</a:t>
            </a:r>
            <a:endParaRPr sz="2000">
              <a:solidFill>
                <a:srgbClr val="FFFFFF"/>
              </a:solidFill>
            </a:endParaRPr>
          </a:p>
          <a:p>
            <a:pPr lvl="1" marL="742950" indent="-285750"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Indicates the time it takes for the ventricles </a:t>
            </a:r>
            <a:endParaRPr>
              <a:solidFill>
                <a:srgbClr val="FFFFFF"/>
              </a:solidFill>
            </a:endParaRPr>
          </a:p>
          <a:p>
            <a:pPr lvl="1" marL="0" indent="4572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to contract</a:t>
            </a:r>
            <a:endParaRPr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T wave-small, can be positive for negative</a:t>
            </a:r>
          </a:p>
        </p:txBody>
      </p:sp>
      <p:pic>
        <p:nvPicPr>
          <p:cNvPr id="118" name="image7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17979" y="5093987"/>
            <a:ext cx="5715001" cy="15525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600">
                <a:solidFill>
                  <a:srgbClr val="FFFFFF"/>
                </a:solidFill>
              </a:rPr>
              <a:t>What do the intervals mean?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xfrm>
            <a:off x="684212" y="1065203"/>
            <a:ext cx="8534401" cy="530013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P-R =  time it takes for blood to fill the ventricles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QRS complex = ventricular depolarization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S-T = ventricular repolarization</a:t>
            </a:r>
            <a:endParaRPr sz="20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Q-T = complete contraction and relaxation of ventricles</a:t>
            </a:r>
          </a:p>
        </p:txBody>
      </p:sp>
      <p:pic>
        <p:nvPicPr>
          <p:cNvPr id="122" name="image8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0565" y="655857"/>
            <a:ext cx="3690311" cy="36399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rgbClr val="76060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rgbClr val="760603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rgbClr val="76060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rgbClr val="760603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