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256" r:id="rId2"/>
    <p:sldId id="302" r:id="rId3"/>
    <p:sldId id="303" r:id="rId4"/>
    <p:sldId id="304" r:id="rId5"/>
    <p:sldId id="305" r:id="rId6"/>
    <p:sldId id="306" r:id="rId7"/>
    <p:sldId id="307" r:id="rId8"/>
    <p:sldId id="308" r:id="rId9"/>
    <p:sldId id="264" r:id="rId10"/>
    <p:sldId id="265" r:id="rId11"/>
    <p:sldId id="266" r:id="rId12"/>
    <p:sldId id="267" r:id="rId13"/>
    <p:sldId id="268" r:id="rId14"/>
    <p:sldId id="269" r:id="rId15"/>
    <p:sldId id="270" r:id="rId16"/>
    <p:sldId id="257" r:id="rId17"/>
    <p:sldId id="258" r:id="rId18"/>
    <p:sldId id="259" r:id="rId19"/>
    <p:sldId id="260" r:id="rId20"/>
    <p:sldId id="261" r:id="rId21"/>
    <p:sldId id="262" r:id="rId22"/>
    <p:sldId id="263" r:id="rId23"/>
    <p:sldId id="274" r:id="rId24"/>
    <p:sldId id="273" r:id="rId25"/>
    <p:sldId id="272" r:id="rId26"/>
    <p:sldId id="275" r:id="rId27"/>
    <p:sldId id="288" r:id="rId28"/>
    <p:sldId id="271" r:id="rId29"/>
    <p:sldId id="287" r:id="rId30"/>
    <p:sldId id="289" r:id="rId31"/>
    <p:sldId id="290" r:id="rId32"/>
    <p:sldId id="291" r:id="rId33"/>
    <p:sldId id="292" r:id="rId34"/>
    <p:sldId id="293" r:id="rId35"/>
    <p:sldId id="294" r:id="rId36"/>
    <p:sldId id="295" r:id="rId37"/>
    <p:sldId id="309" r:id="rId38"/>
    <p:sldId id="310" r:id="rId39"/>
    <p:sldId id="312" r:id="rId40"/>
    <p:sldId id="276" r:id="rId41"/>
    <p:sldId id="311" r:id="rId42"/>
    <p:sldId id="277" r:id="rId43"/>
    <p:sldId id="278" r:id="rId44"/>
    <p:sldId id="313" r:id="rId45"/>
    <p:sldId id="279" r:id="rId46"/>
    <p:sldId id="314" r:id="rId47"/>
    <p:sldId id="315" r:id="rId48"/>
    <p:sldId id="280" r:id="rId49"/>
    <p:sldId id="316" r:id="rId50"/>
    <p:sldId id="317" r:id="rId51"/>
    <p:sldId id="318" r:id="rId52"/>
    <p:sldId id="319" r:id="rId53"/>
    <p:sldId id="320" r:id="rId54"/>
    <p:sldId id="297" r:id="rId55"/>
    <p:sldId id="298" r:id="rId56"/>
    <p:sldId id="299" r:id="rId57"/>
    <p:sldId id="300" r:id="rId58"/>
    <p:sldId id="301" r:id="rId59"/>
    <p:sldId id="327" r:id="rId60"/>
    <p:sldId id="328" r:id="rId61"/>
    <p:sldId id="329" r:id="rId62"/>
    <p:sldId id="330" r:id="rId63"/>
    <p:sldId id="331" r:id="rId64"/>
    <p:sldId id="339" r:id="rId65"/>
    <p:sldId id="340" r:id="rId66"/>
    <p:sldId id="341" r:id="rId67"/>
    <p:sldId id="342" r:id="rId68"/>
    <p:sldId id="343" r:id="rId69"/>
    <p:sldId id="344" r:id="rId70"/>
    <p:sldId id="345" r:id="rId71"/>
    <p:sldId id="346" r:id="rId72"/>
    <p:sldId id="347" r:id="rId73"/>
    <p:sldId id="348" r:id="rId74"/>
    <p:sldId id="321" r:id="rId75"/>
    <p:sldId id="326" r:id="rId76"/>
    <p:sldId id="322" r:id="rId77"/>
    <p:sldId id="323" r:id="rId78"/>
    <p:sldId id="324" r:id="rId79"/>
    <p:sldId id="325" r:id="rId80"/>
    <p:sldId id="332" r:id="rId81"/>
    <p:sldId id="333" r:id="rId82"/>
    <p:sldId id="334" r:id="rId83"/>
    <p:sldId id="335" r:id="rId84"/>
    <p:sldId id="336" r:id="rId85"/>
    <p:sldId id="337" r:id="rId86"/>
    <p:sldId id="338" r:id="rId87"/>
    <p:sldId id="282" r:id="rId88"/>
    <p:sldId id="283" r:id="rId89"/>
    <p:sldId id="284" r:id="rId90"/>
    <p:sldId id="285" r:id="rId91"/>
    <p:sldId id="286"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296" r:id="rId119"/>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55" autoAdjust="0"/>
  </p:normalViewPr>
  <p:slideViewPr>
    <p:cSldViewPr>
      <p:cViewPr>
        <p:scale>
          <a:sx n="76" d="100"/>
          <a:sy n="76" d="100"/>
        </p:scale>
        <p:origin x="-120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3973" tIns="46986" rIns="93973" bIns="46986"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3973" tIns="46986" rIns="93973" bIns="46986" rtlCol="0"/>
          <a:lstStyle>
            <a:lvl1pPr algn="r" eaLnBrk="1" hangingPunct="1">
              <a:defRPr sz="1200"/>
            </a:lvl1pPr>
          </a:lstStyle>
          <a:p>
            <a:pPr>
              <a:defRPr/>
            </a:pPr>
            <a:fld id="{F244D949-4E89-473F-806F-354039DEBADC}" type="datetimeFigureOut">
              <a:rPr lang="en-US"/>
              <a:pPr>
                <a:defRPr/>
              </a:pPr>
              <a:t>11/18/2013</a:t>
            </a:fld>
            <a:endParaRPr lang="en-US"/>
          </a:p>
        </p:txBody>
      </p:sp>
      <p:sp>
        <p:nvSpPr>
          <p:cNvPr id="4" name="Footer Placeholder 3"/>
          <p:cNvSpPr>
            <a:spLocks noGrp="1"/>
          </p:cNvSpPr>
          <p:nvPr>
            <p:ph type="ftr" sz="quarter" idx="2"/>
          </p:nvPr>
        </p:nvSpPr>
        <p:spPr>
          <a:xfrm>
            <a:off x="0" y="8899525"/>
            <a:ext cx="3067050" cy="468313"/>
          </a:xfrm>
          <a:prstGeom prst="rect">
            <a:avLst/>
          </a:prstGeom>
        </p:spPr>
        <p:txBody>
          <a:bodyPr vert="horz" lIns="93973" tIns="46986" rIns="93973" bIns="46986"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4008438" y="8899525"/>
            <a:ext cx="3067050" cy="468313"/>
          </a:xfrm>
          <a:prstGeom prst="rect">
            <a:avLst/>
          </a:prstGeom>
        </p:spPr>
        <p:txBody>
          <a:bodyPr vert="horz" wrap="square" lIns="93973" tIns="46986" rIns="93973" bIns="46986" numCol="1" anchor="b" anchorCtr="0" compatLnSpc="1">
            <a:prstTxWarp prst="textNoShape">
              <a:avLst/>
            </a:prstTxWarp>
          </a:bodyPr>
          <a:lstStyle>
            <a:lvl1pPr algn="r" eaLnBrk="1" hangingPunct="1">
              <a:defRPr sz="1200"/>
            </a:lvl1pPr>
          </a:lstStyle>
          <a:p>
            <a:pPr>
              <a:defRPr/>
            </a:pPr>
            <a:fld id="{551478DA-3F5A-4530-9B03-D0CC781D39B9}" type="slidenum">
              <a:rPr lang="en-US"/>
              <a:pPr>
                <a:defRPr/>
              </a:pPr>
              <a:t>‹#›</a:t>
            </a:fld>
            <a:endParaRPr lang="en-US"/>
          </a:p>
        </p:txBody>
      </p:sp>
    </p:spTree>
    <p:extLst>
      <p:ext uri="{BB962C8B-B14F-4D97-AF65-F5344CB8AC3E}">
        <p14:creationId xmlns:p14="http://schemas.microsoft.com/office/powerpoint/2010/main" val="1957251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3973" tIns="46986" rIns="93973" bIns="4698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08438" y="0"/>
            <a:ext cx="3067050" cy="468313"/>
          </a:xfrm>
          <a:prstGeom prst="rect">
            <a:avLst/>
          </a:prstGeom>
        </p:spPr>
        <p:txBody>
          <a:bodyPr vert="horz" lIns="93973" tIns="46986" rIns="93973" bIns="46986" rtlCol="0"/>
          <a:lstStyle>
            <a:lvl1pPr algn="r" eaLnBrk="1" fontAlgn="auto" hangingPunct="1">
              <a:spcBef>
                <a:spcPts val="0"/>
              </a:spcBef>
              <a:spcAft>
                <a:spcPts val="0"/>
              </a:spcAft>
              <a:defRPr sz="1200">
                <a:latin typeface="+mn-lt"/>
              </a:defRPr>
            </a:lvl1pPr>
          </a:lstStyle>
          <a:p>
            <a:pPr>
              <a:defRPr/>
            </a:pPr>
            <a:fld id="{29827F88-3D74-4002-B9FC-100A7F778CFA}" type="datetimeFigureOut">
              <a:rPr lang="en-US"/>
              <a:pPr>
                <a:defRPr/>
              </a:pPr>
              <a:t>11/18/2013</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pPr lvl="0"/>
            <a:endParaRPr lang="en-US" noProof="0"/>
          </a:p>
        </p:txBody>
      </p:sp>
      <p:sp>
        <p:nvSpPr>
          <p:cNvPr id="5" name="Notes Placeholder 4"/>
          <p:cNvSpPr>
            <a:spLocks noGrp="1"/>
          </p:cNvSpPr>
          <p:nvPr>
            <p:ph type="body" sz="quarter" idx="3"/>
          </p:nvPr>
        </p:nvSpPr>
        <p:spPr>
          <a:xfrm>
            <a:off x="708025" y="4449763"/>
            <a:ext cx="5661025" cy="4216400"/>
          </a:xfrm>
          <a:prstGeom prst="rect">
            <a:avLst/>
          </a:prstGeom>
        </p:spPr>
        <p:txBody>
          <a:bodyPr vert="horz" lIns="93973" tIns="46986" rIns="93973" bIns="469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9525"/>
            <a:ext cx="3067050" cy="468313"/>
          </a:xfrm>
          <a:prstGeom prst="rect">
            <a:avLst/>
          </a:prstGeom>
        </p:spPr>
        <p:txBody>
          <a:bodyPr vert="horz" lIns="93973" tIns="46986" rIns="93973" bIns="4698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08438" y="8899525"/>
            <a:ext cx="3067050" cy="468313"/>
          </a:xfrm>
          <a:prstGeom prst="rect">
            <a:avLst/>
          </a:prstGeom>
        </p:spPr>
        <p:txBody>
          <a:bodyPr vert="horz" wrap="square" lIns="93973" tIns="46986" rIns="93973" bIns="4698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99524DA-DA88-4D98-A21E-EEB9D720EF37}" type="slidenum">
              <a:rPr lang="en-US"/>
              <a:pPr>
                <a:defRPr/>
              </a:pPr>
              <a:t>‹#›</a:t>
            </a:fld>
            <a:endParaRPr lang="en-US"/>
          </a:p>
        </p:txBody>
      </p:sp>
    </p:spTree>
    <p:extLst>
      <p:ext uri="{BB962C8B-B14F-4D97-AF65-F5344CB8AC3E}">
        <p14:creationId xmlns:p14="http://schemas.microsoft.com/office/powerpoint/2010/main" val="1646739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A92463-F69D-4E04-930B-8CB50018E960}" type="slidenum">
              <a:rPr lang="en-US" smtClean="0"/>
              <a:pPr>
                <a:spcBef>
                  <a:spcPct val="0"/>
                </a:spcBef>
              </a:pPr>
              <a:t>1</a:t>
            </a:fld>
            <a:endParaRPr lang="en-US" smtClean="0"/>
          </a:p>
        </p:txBody>
      </p:sp>
    </p:spTree>
    <p:extLst>
      <p:ext uri="{BB962C8B-B14F-4D97-AF65-F5344CB8AC3E}">
        <p14:creationId xmlns:p14="http://schemas.microsoft.com/office/powerpoint/2010/main" val="424543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7DFCD3-E08A-44A7-A4D2-D4FB41366046}" type="slidenum">
              <a:rPr lang="en-US" smtClean="0"/>
              <a:pPr>
                <a:spcBef>
                  <a:spcPct val="0"/>
                </a:spcBef>
              </a:pPr>
              <a:t>10</a:t>
            </a:fld>
            <a:endParaRPr lang="en-US" smtClean="0"/>
          </a:p>
        </p:txBody>
      </p:sp>
    </p:spTree>
    <p:extLst>
      <p:ext uri="{BB962C8B-B14F-4D97-AF65-F5344CB8AC3E}">
        <p14:creationId xmlns:p14="http://schemas.microsoft.com/office/powerpoint/2010/main" val="32716147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9432992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215003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2983226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964929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8D7854-26C2-4B54-887E-06A78250467B}" type="slidenum">
              <a:rPr lang="en-US" smtClean="0"/>
              <a:pPr>
                <a:spcBef>
                  <a:spcPct val="0"/>
                </a:spcBef>
              </a:pPr>
              <a:t>104</a:t>
            </a:fld>
            <a:endParaRPr lang="en-US" smtClean="0"/>
          </a:p>
        </p:txBody>
      </p:sp>
    </p:spTree>
    <p:extLst>
      <p:ext uri="{BB962C8B-B14F-4D97-AF65-F5344CB8AC3E}">
        <p14:creationId xmlns:p14="http://schemas.microsoft.com/office/powerpoint/2010/main" val="3872712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E8F937-D746-4956-B097-924F289D9EDE}" type="slidenum">
              <a:rPr lang="en-US" smtClean="0"/>
              <a:pPr>
                <a:spcBef>
                  <a:spcPct val="0"/>
                </a:spcBef>
              </a:pPr>
              <a:t>105</a:t>
            </a:fld>
            <a:endParaRPr lang="en-US" smtClean="0"/>
          </a:p>
        </p:txBody>
      </p:sp>
    </p:spTree>
    <p:extLst>
      <p:ext uri="{BB962C8B-B14F-4D97-AF65-F5344CB8AC3E}">
        <p14:creationId xmlns:p14="http://schemas.microsoft.com/office/powerpoint/2010/main" val="34111914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464E8-D8F7-42EC-8F80-3A46E22C8B18}" type="slidenum">
              <a:rPr lang="en-US" smtClean="0"/>
              <a:pPr>
                <a:spcBef>
                  <a:spcPct val="0"/>
                </a:spcBef>
              </a:pPr>
              <a:t>106</a:t>
            </a:fld>
            <a:endParaRPr lang="en-US" smtClean="0"/>
          </a:p>
        </p:txBody>
      </p:sp>
    </p:spTree>
    <p:extLst>
      <p:ext uri="{BB962C8B-B14F-4D97-AF65-F5344CB8AC3E}">
        <p14:creationId xmlns:p14="http://schemas.microsoft.com/office/powerpoint/2010/main" val="35650693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55756F-1275-41C9-BB88-A3A3A9F64BAC}" type="slidenum">
              <a:rPr lang="en-US" smtClean="0"/>
              <a:pPr>
                <a:spcBef>
                  <a:spcPct val="0"/>
                </a:spcBef>
              </a:pPr>
              <a:t>107</a:t>
            </a:fld>
            <a:endParaRPr lang="en-US" smtClean="0"/>
          </a:p>
        </p:txBody>
      </p:sp>
    </p:spTree>
    <p:extLst>
      <p:ext uri="{BB962C8B-B14F-4D97-AF65-F5344CB8AC3E}">
        <p14:creationId xmlns:p14="http://schemas.microsoft.com/office/powerpoint/2010/main" val="24628217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8895D-B843-4C6F-AB1A-6DFE91B13F9B}" type="slidenum">
              <a:rPr lang="en-US" smtClean="0"/>
              <a:pPr>
                <a:spcBef>
                  <a:spcPct val="0"/>
                </a:spcBef>
              </a:pPr>
              <a:t>108</a:t>
            </a:fld>
            <a:endParaRPr lang="en-US" smtClean="0"/>
          </a:p>
        </p:txBody>
      </p:sp>
    </p:spTree>
    <p:extLst>
      <p:ext uri="{BB962C8B-B14F-4D97-AF65-F5344CB8AC3E}">
        <p14:creationId xmlns:p14="http://schemas.microsoft.com/office/powerpoint/2010/main" val="16885050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34FEF9-E049-4DBE-87D7-A68BEDB0710E}" type="slidenum">
              <a:rPr lang="en-US" smtClean="0"/>
              <a:pPr>
                <a:spcBef>
                  <a:spcPct val="0"/>
                </a:spcBef>
              </a:pPr>
              <a:t>109</a:t>
            </a:fld>
            <a:endParaRPr lang="en-US" smtClean="0"/>
          </a:p>
        </p:txBody>
      </p:sp>
    </p:spTree>
    <p:extLst>
      <p:ext uri="{BB962C8B-B14F-4D97-AF65-F5344CB8AC3E}">
        <p14:creationId xmlns:p14="http://schemas.microsoft.com/office/powerpoint/2010/main" val="324988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569784-B6EC-4779-9B78-AB294DD41CA9}" type="slidenum">
              <a:rPr lang="en-US" smtClean="0"/>
              <a:pPr>
                <a:spcBef>
                  <a:spcPct val="0"/>
                </a:spcBef>
              </a:pPr>
              <a:t>11</a:t>
            </a:fld>
            <a:endParaRPr lang="en-US" smtClean="0"/>
          </a:p>
        </p:txBody>
      </p:sp>
    </p:spTree>
    <p:extLst>
      <p:ext uri="{BB962C8B-B14F-4D97-AF65-F5344CB8AC3E}">
        <p14:creationId xmlns:p14="http://schemas.microsoft.com/office/powerpoint/2010/main" val="38337228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39F2E9-D989-4394-8A1D-B8D1CA8677B0}" type="slidenum">
              <a:rPr lang="en-US" smtClean="0"/>
              <a:pPr>
                <a:spcBef>
                  <a:spcPct val="0"/>
                </a:spcBef>
              </a:pPr>
              <a:t>110</a:t>
            </a:fld>
            <a:endParaRPr lang="en-US" smtClean="0"/>
          </a:p>
        </p:txBody>
      </p:sp>
    </p:spTree>
    <p:extLst>
      <p:ext uri="{BB962C8B-B14F-4D97-AF65-F5344CB8AC3E}">
        <p14:creationId xmlns:p14="http://schemas.microsoft.com/office/powerpoint/2010/main" val="37537648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B23098-744A-4C61-BCB6-BED21B0484ED}" type="slidenum">
              <a:rPr lang="en-US" smtClean="0"/>
              <a:pPr>
                <a:spcBef>
                  <a:spcPct val="0"/>
                </a:spcBef>
              </a:pPr>
              <a:t>111</a:t>
            </a:fld>
            <a:endParaRPr lang="en-US" smtClean="0"/>
          </a:p>
        </p:txBody>
      </p:sp>
    </p:spTree>
    <p:extLst>
      <p:ext uri="{BB962C8B-B14F-4D97-AF65-F5344CB8AC3E}">
        <p14:creationId xmlns:p14="http://schemas.microsoft.com/office/powerpoint/2010/main" val="15595428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FA8BEF-B45E-4DB4-A795-6C9BF9681F0E}" type="slidenum">
              <a:rPr lang="en-US" smtClean="0"/>
              <a:pPr>
                <a:spcBef>
                  <a:spcPct val="0"/>
                </a:spcBef>
              </a:pPr>
              <a:t>112</a:t>
            </a:fld>
            <a:endParaRPr lang="en-US" smtClean="0"/>
          </a:p>
        </p:txBody>
      </p:sp>
    </p:spTree>
    <p:extLst>
      <p:ext uri="{BB962C8B-B14F-4D97-AF65-F5344CB8AC3E}">
        <p14:creationId xmlns:p14="http://schemas.microsoft.com/office/powerpoint/2010/main" val="38701451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176217-EB20-4431-A7A4-812A7B47D6E1}" type="slidenum">
              <a:rPr lang="en-US" smtClean="0"/>
              <a:pPr>
                <a:spcBef>
                  <a:spcPct val="0"/>
                </a:spcBef>
              </a:pPr>
              <a:t>113</a:t>
            </a:fld>
            <a:endParaRPr lang="en-US" smtClean="0"/>
          </a:p>
        </p:txBody>
      </p:sp>
    </p:spTree>
    <p:extLst>
      <p:ext uri="{BB962C8B-B14F-4D97-AF65-F5344CB8AC3E}">
        <p14:creationId xmlns:p14="http://schemas.microsoft.com/office/powerpoint/2010/main" val="405460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C04659-3033-4638-8527-6EC5790C865E}" type="slidenum">
              <a:rPr lang="en-US" smtClean="0"/>
              <a:pPr>
                <a:spcBef>
                  <a:spcPct val="0"/>
                </a:spcBef>
              </a:pPr>
              <a:t>114</a:t>
            </a:fld>
            <a:endParaRPr lang="en-US" smtClean="0"/>
          </a:p>
        </p:txBody>
      </p:sp>
    </p:spTree>
    <p:extLst>
      <p:ext uri="{BB962C8B-B14F-4D97-AF65-F5344CB8AC3E}">
        <p14:creationId xmlns:p14="http://schemas.microsoft.com/office/powerpoint/2010/main" val="27254539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293446-B5C4-44B1-BC86-A3BC3F034CCA}" type="slidenum">
              <a:rPr lang="en-US" smtClean="0"/>
              <a:pPr>
                <a:spcBef>
                  <a:spcPct val="0"/>
                </a:spcBef>
              </a:pPr>
              <a:t>115</a:t>
            </a:fld>
            <a:endParaRPr lang="en-US" smtClean="0"/>
          </a:p>
        </p:txBody>
      </p:sp>
    </p:spTree>
    <p:extLst>
      <p:ext uri="{BB962C8B-B14F-4D97-AF65-F5344CB8AC3E}">
        <p14:creationId xmlns:p14="http://schemas.microsoft.com/office/powerpoint/2010/main" val="26023249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69A04B-3F19-46D1-8505-40C133B35683}" type="slidenum">
              <a:rPr lang="en-US" smtClean="0"/>
              <a:pPr>
                <a:spcBef>
                  <a:spcPct val="0"/>
                </a:spcBef>
              </a:pPr>
              <a:t>116</a:t>
            </a:fld>
            <a:endParaRPr lang="en-US" smtClean="0"/>
          </a:p>
        </p:txBody>
      </p:sp>
    </p:spTree>
    <p:extLst>
      <p:ext uri="{BB962C8B-B14F-4D97-AF65-F5344CB8AC3E}">
        <p14:creationId xmlns:p14="http://schemas.microsoft.com/office/powerpoint/2010/main" val="29324992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089AE5-E37C-40A5-83B2-3C30594B6A65}" type="slidenum">
              <a:rPr lang="en-US" smtClean="0"/>
              <a:pPr>
                <a:spcBef>
                  <a:spcPct val="0"/>
                </a:spcBef>
              </a:pPr>
              <a:t>117</a:t>
            </a:fld>
            <a:endParaRPr lang="en-US" smtClean="0"/>
          </a:p>
        </p:txBody>
      </p:sp>
    </p:spTree>
    <p:extLst>
      <p:ext uri="{BB962C8B-B14F-4D97-AF65-F5344CB8AC3E}">
        <p14:creationId xmlns:p14="http://schemas.microsoft.com/office/powerpoint/2010/main" val="21172327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06B8DB-407F-4A4D-8410-298B32E1B966}" type="slidenum">
              <a:rPr lang="en-US" smtClean="0"/>
              <a:pPr>
                <a:spcBef>
                  <a:spcPct val="0"/>
                </a:spcBef>
              </a:pPr>
              <a:t>118</a:t>
            </a:fld>
            <a:endParaRPr lang="en-US" smtClean="0"/>
          </a:p>
        </p:txBody>
      </p:sp>
    </p:spTree>
    <p:extLst>
      <p:ext uri="{BB962C8B-B14F-4D97-AF65-F5344CB8AC3E}">
        <p14:creationId xmlns:p14="http://schemas.microsoft.com/office/powerpoint/2010/main" val="53077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A5A8E7-B989-4FCF-A233-307820482D1B}" type="slidenum">
              <a:rPr lang="en-US" smtClean="0"/>
              <a:pPr>
                <a:spcBef>
                  <a:spcPct val="0"/>
                </a:spcBef>
              </a:pPr>
              <a:t>12</a:t>
            </a:fld>
            <a:endParaRPr lang="en-US" smtClean="0"/>
          </a:p>
        </p:txBody>
      </p:sp>
    </p:spTree>
    <p:extLst>
      <p:ext uri="{BB962C8B-B14F-4D97-AF65-F5344CB8AC3E}">
        <p14:creationId xmlns:p14="http://schemas.microsoft.com/office/powerpoint/2010/main" val="221904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B8CD07-0ACE-45C2-8F05-F991D159B616}" type="slidenum">
              <a:rPr lang="en-US" smtClean="0"/>
              <a:pPr>
                <a:spcBef>
                  <a:spcPct val="0"/>
                </a:spcBef>
              </a:pPr>
              <a:t>13</a:t>
            </a:fld>
            <a:endParaRPr lang="en-US" smtClean="0"/>
          </a:p>
        </p:txBody>
      </p:sp>
    </p:spTree>
    <p:extLst>
      <p:ext uri="{BB962C8B-B14F-4D97-AF65-F5344CB8AC3E}">
        <p14:creationId xmlns:p14="http://schemas.microsoft.com/office/powerpoint/2010/main" val="171182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2DDFE3-B4F9-42AA-9616-E7A3439095D2}" type="slidenum">
              <a:rPr lang="en-US" smtClean="0"/>
              <a:pPr>
                <a:spcBef>
                  <a:spcPct val="0"/>
                </a:spcBef>
              </a:pPr>
              <a:t>14</a:t>
            </a:fld>
            <a:endParaRPr lang="en-US" smtClean="0"/>
          </a:p>
        </p:txBody>
      </p:sp>
    </p:spTree>
    <p:extLst>
      <p:ext uri="{BB962C8B-B14F-4D97-AF65-F5344CB8AC3E}">
        <p14:creationId xmlns:p14="http://schemas.microsoft.com/office/powerpoint/2010/main" val="69870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2A0A2B-A9CB-461D-B61B-153FA0564967}" type="slidenum">
              <a:rPr lang="en-US" smtClean="0"/>
              <a:pPr>
                <a:spcBef>
                  <a:spcPct val="0"/>
                </a:spcBef>
              </a:pPr>
              <a:t>15</a:t>
            </a:fld>
            <a:endParaRPr lang="en-US" smtClean="0"/>
          </a:p>
        </p:txBody>
      </p:sp>
    </p:spTree>
    <p:extLst>
      <p:ext uri="{BB962C8B-B14F-4D97-AF65-F5344CB8AC3E}">
        <p14:creationId xmlns:p14="http://schemas.microsoft.com/office/powerpoint/2010/main" val="147911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D1DBBD-2EC0-4318-922A-6271AA1E5F05}" type="slidenum">
              <a:rPr lang="en-US" smtClean="0"/>
              <a:pPr>
                <a:spcBef>
                  <a:spcPct val="0"/>
                </a:spcBef>
              </a:pPr>
              <a:t>16</a:t>
            </a:fld>
            <a:endParaRPr lang="en-US" smtClean="0"/>
          </a:p>
        </p:txBody>
      </p:sp>
    </p:spTree>
    <p:extLst>
      <p:ext uri="{BB962C8B-B14F-4D97-AF65-F5344CB8AC3E}">
        <p14:creationId xmlns:p14="http://schemas.microsoft.com/office/powerpoint/2010/main" val="1187754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CBEF87-523C-4329-A937-047A7A00CE56}" type="slidenum">
              <a:rPr lang="en-US" smtClean="0"/>
              <a:pPr>
                <a:spcBef>
                  <a:spcPct val="0"/>
                </a:spcBef>
              </a:pPr>
              <a:t>17</a:t>
            </a:fld>
            <a:endParaRPr lang="en-US" smtClean="0"/>
          </a:p>
        </p:txBody>
      </p:sp>
    </p:spTree>
    <p:extLst>
      <p:ext uri="{BB962C8B-B14F-4D97-AF65-F5344CB8AC3E}">
        <p14:creationId xmlns:p14="http://schemas.microsoft.com/office/powerpoint/2010/main" val="297343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A3075D-503D-4237-9A04-B0850162DF8D}" type="slidenum">
              <a:rPr lang="en-US" smtClean="0"/>
              <a:pPr>
                <a:spcBef>
                  <a:spcPct val="0"/>
                </a:spcBef>
              </a:pPr>
              <a:t>18</a:t>
            </a:fld>
            <a:endParaRPr lang="en-US" smtClean="0"/>
          </a:p>
        </p:txBody>
      </p:sp>
    </p:spTree>
    <p:extLst>
      <p:ext uri="{BB962C8B-B14F-4D97-AF65-F5344CB8AC3E}">
        <p14:creationId xmlns:p14="http://schemas.microsoft.com/office/powerpoint/2010/main" val="1679319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9FAC5B-18EC-4C8B-8843-10A8824FC2AE}" type="slidenum">
              <a:rPr lang="en-US" smtClean="0"/>
              <a:pPr>
                <a:spcBef>
                  <a:spcPct val="0"/>
                </a:spcBef>
              </a:pPr>
              <a:t>19</a:t>
            </a:fld>
            <a:endParaRPr lang="en-US" smtClean="0"/>
          </a:p>
        </p:txBody>
      </p:sp>
    </p:spTree>
    <p:extLst>
      <p:ext uri="{BB962C8B-B14F-4D97-AF65-F5344CB8AC3E}">
        <p14:creationId xmlns:p14="http://schemas.microsoft.com/office/powerpoint/2010/main" val="2171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FD155F-4DAE-4A3D-A52C-C402B80FD789}" type="slidenum">
              <a:rPr lang="en-US" smtClean="0"/>
              <a:pPr>
                <a:spcBef>
                  <a:spcPct val="0"/>
                </a:spcBef>
              </a:pPr>
              <a:t>2</a:t>
            </a:fld>
            <a:endParaRPr lang="en-US" smtClean="0"/>
          </a:p>
        </p:txBody>
      </p:sp>
    </p:spTree>
    <p:extLst>
      <p:ext uri="{BB962C8B-B14F-4D97-AF65-F5344CB8AC3E}">
        <p14:creationId xmlns:p14="http://schemas.microsoft.com/office/powerpoint/2010/main" val="920629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6C7007-BA41-46F7-8DC8-26D27F99880D}" type="slidenum">
              <a:rPr lang="en-US" smtClean="0"/>
              <a:pPr>
                <a:spcBef>
                  <a:spcPct val="0"/>
                </a:spcBef>
              </a:pPr>
              <a:t>20</a:t>
            </a:fld>
            <a:endParaRPr lang="en-US" smtClean="0"/>
          </a:p>
        </p:txBody>
      </p:sp>
    </p:spTree>
    <p:extLst>
      <p:ext uri="{BB962C8B-B14F-4D97-AF65-F5344CB8AC3E}">
        <p14:creationId xmlns:p14="http://schemas.microsoft.com/office/powerpoint/2010/main" val="225457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B31BFE-2B66-4E9A-967C-D0E001AD72CC}" type="slidenum">
              <a:rPr lang="en-US" smtClean="0"/>
              <a:pPr>
                <a:spcBef>
                  <a:spcPct val="0"/>
                </a:spcBef>
              </a:pPr>
              <a:t>21</a:t>
            </a:fld>
            <a:endParaRPr lang="en-US" smtClean="0"/>
          </a:p>
        </p:txBody>
      </p:sp>
    </p:spTree>
    <p:extLst>
      <p:ext uri="{BB962C8B-B14F-4D97-AF65-F5344CB8AC3E}">
        <p14:creationId xmlns:p14="http://schemas.microsoft.com/office/powerpoint/2010/main" val="1828684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755688-8634-49ED-BE44-E54DDA69ED96}" type="slidenum">
              <a:rPr lang="en-US" smtClean="0"/>
              <a:pPr>
                <a:spcBef>
                  <a:spcPct val="0"/>
                </a:spcBef>
              </a:pPr>
              <a:t>22</a:t>
            </a:fld>
            <a:endParaRPr lang="en-US" smtClean="0"/>
          </a:p>
        </p:txBody>
      </p:sp>
    </p:spTree>
    <p:extLst>
      <p:ext uri="{BB962C8B-B14F-4D97-AF65-F5344CB8AC3E}">
        <p14:creationId xmlns:p14="http://schemas.microsoft.com/office/powerpoint/2010/main" val="2340841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205BD1-6ECA-4B3A-AD77-136B17F554DE}" type="slidenum">
              <a:rPr lang="en-US" smtClean="0"/>
              <a:pPr>
                <a:spcBef>
                  <a:spcPct val="0"/>
                </a:spcBef>
              </a:pPr>
              <a:t>23</a:t>
            </a:fld>
            <a:endParaRPr lang="en-US" smtClean="0"/>
          </a:p>
        </p:txBody>
      </p:sp>
    </p:spTree>
    <p:extLst>
      <p:ext uri="{BB962C8B-B14F-4D97-AF65-F5344CB8AC3E}">
        <p14:creationId xmlns:p14="http://schemas.microsoft.com/office/powerpoint/2010/main" val="454510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3EAF91-BD13-45CE-A86A-D36ECB53C1A7}" type="slidenum">
              <a:rPr lang="en-US" smtClean="0"/>
              <a:pPr>
                <a:spcBef>
                  <a:spcPct val="0"/>
                </a:spcBef>
              </a:pPr>
              <a:t>24</a:t>
            </a:fld>
            <a:endParaRPr lang="en-US" smtClean="0"/>
          </a:p>
        </p:txBody>
      </p:sp>
    </p:spTree>
    <p:extLst>
      <p:ext uri="{BB962C8B-B14F-4D97-AF65-F5344CB8AC3E}">
        <p14:creationId xmlns:p14="http://schemas.microsoft.com/office/powerpoint/2010/main" val="2130649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A6FD32-99A8-4F55-81E3-FCC40AC3426D}" type="slidenum">
              <a:rPr lang="en-US" smtClean="0"/>
              <a:pPr>
                <a:spcBef>
                  <a:spcPct val="0"/>
                </a:spcBef>
              </a:pPr>
              <a:t>25</a:t>
            </a:fld>
            <a:endParaRPr lang="en-US" smtClean="0"/>
          </a:p>
        </p:txBody>
      </p:sp>
    </p:spTree>
    <p:extLst>
      <p:ext uri="{BB962C8B-B14F-4D97-AF65-F5344CB8AC3E}">
        <p14:creationId xmlns:p14="http://schemas.microsoft.com/office/powerpoint/2010/main" val="3369773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10EAD8-BA86-4A04-BFE3-6FF951579B10}" type="slidenum">
              <a:rPr lang="en-US" smtClean="0"/>
              <a:pPr>
                <a:spcBef>
                  <a:spcPct val="0"/>
                </a:spcBef>
              </a:pPr>
              <a:t>26</a:t>
            </a:fld>
            <a:endParaRPr lang="en-US" smtClean="0"/>
          </a:p>
        </p:txBody>
      </p:sp>
    </p:spTree>
    <p:extLst>
      <p:ext uri="{BB962C8B-B14F-4D97-AF65-F5344CB8AC3E}">
        <p14:creationId xmlns:p14="http://schemas.microsoft.com/office/powerpoint/2010/main" val="1162229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1B2E1F-2B4F-49DF-A85C-B8705E327881}" type="slidenum">
              <a:rPr lang="en-US" smtClean="0"/>
              <a:pPr>
                <a:spcBef>
                  <a:spcPct val="0"/>
                </a:spcBef>
              </a:pPr>
              <a:t>27</a:t>
            </a:fld>
            <a:endParaRPr lang="en-US" smtClean="0"/>
          </a:p>
        </p:txBody>
      </p:sp>
    </p:spTree>
    <p:extLst>
      <p:ext uri="{BB962C8B-B14F-4D97-AF65-F5344CB8AC3E}">
        <p14:creationId xmlns:p14="http://schemas.microsoft.com/office/powerpoint/2010/main" val="375093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31626F-6610-400F-B6C0-D3A4B6E2FA24}" type="slidenum">
              <a:rPr lang="en-US" smtClean="0"/>
              <a:pPr>
                <a:spcBef>
                  <a:spcPct val="0"/>
                </a:spcBef>
              </a:pPr>
              <a:t>28</a:t>
            </a:fld>
            <a:endParaRPr lang="en-US" smtClean="0"/>
          </a:p>
        </p:txBody>
      </p:sp>
    </p:spTree>
    <p:extLst>
      <p:ext uri="{BB962C8B-B14F-4D97-AF65-F5344CB8AC3E}">
        <p14:creationId xmlns:p14="http://schemas.microsoft.com/office/powerpoint/2010/main" val="2285857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E65318-7630-43BA-806B-5DCE7BC98E3D}" type="slidenum">
              <a:rPr lang="en-US" smtClean="0"/>
              <a:pPr>
                <a:spcBef>
                  <a:spcPct val="0"/>
                </a:spcBef>
              </a:pPr>
              <a:t>29</a:t>
            </a:fld>
            <a:endParaRPr lang="en-US" smtClean="0"/>
          </a:p>
        </p:txBody>
      </p:sp>
    </p:spTree>
    <p:extLst>
      <p:ext uri="{BB962C8B-B14F-4D97-AF65-F5344CB8AC3E}">
        <p14:creationId xmlns:p14="http://schemas.microsoft.com/office/powerpoint/2010/main" val="264993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2A3D55-10B1-4002-893D-AA7D75AA0DA2}" type="slidenum">
              <a:rPr lang="en-US" smtClean="0"/>
              <a:pPr>
                <a:spcBef>
                  <a:spcPct val="0"/>
                </a:spcBef>
              </a:pPr>
              <a:t>3</a:t>
            </a:fld>
            <a:endParaRPr lang="en-US" smtClean="0"/>
          </a:p>
        </p:txBody>
      </p:sp>
    </p:spTree>
    <p:extLst>
      <p:ext uri="{BB962C8B-B14F-4D97-AF65-F5344CB8AC3E}">
        <p14:creationId xmlns:p14="http://schemas.microsoft.com/office/powerpoint/2010/main" val="2935795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5B5811-E13C-4CD3-9A9E-DFA9CFF1879F}" type="slidenum">
              <a:rPr lang="en-US" smtClean="0"/>
              <a:pPr>
                <a:spcBef>
                  <a:spcPct val="0"/>
                </a:spcBef>
              </a:pPr>
              <a:t>30</a:t>
            </a:fld>
            <a:endParaRPr lang="en-US" smtClean="0"/>
          </a:p>
        </p:txBody>
      </p:sp>
    </p:spTree>
    <p:extLst>
      <p:ext uri="{BB962C8B-B14F-4D97-AF65-F5344CB8AC3E}">
        <p14:creationId xmlns:p14="http://schemas.microsoft.com/office/powerpoint/2010/main" val="2005697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44EDE7-0063-4A6F-9BDF-6E38C407456D}" type="slidenum">
              <a:rPr lang="en-US" smtClean="0"/>
              <a:pPr>
                <a:spcBef>
                  <a:spcPct val="0"/>
                </a:spcBef>
              </a:pPr>
              <a:t>31</a:t>
            </a:fld>
            <a:endParaRPr lang="en-US" smtClean="0"/>
          </a:p>
        </p:txBody>
      </p:sp>
    </p:spTree>
    <p:extLst>
      <p:ext uri="{BB962C8B-B14F-4D97-AF65-F5344CB8AC3E}">
        <p14:creationId xmlns:p14="http://schemas.microsoft.com/office/powerpoint/2010/main" val="4196882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9AFD8-E424-4571-84BA-D3E18B2E46E8}" type="slidenum">
              <a:rPr lang="en-US" smtClean="0"/>
              <a:pPr>
                <a:spcBef>
                  <a:spcPct val="0"/>
                </a:spcBef>
              </a:pPr>
              <a:t>32</a:t>
            </a:fld>
            <a:endParaRPr lang="en-US" smtClean="0"/>
          </a:p>
        </p:txBody>
      </p:sp>
    </p:spTree>
    <p:extLst>
      <p:ext uri="{BB962C8B-B14F-4D97-AF65-F5344CB8AC3E}">
        <p14:creationId xmlns:p14="http://schemas.microsoft.com/office/powerpoint/2010/main" val="177260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B68008-299A-4621-9A15-287547232712}" type="slidenum">
              <a:rPr lang="en-US" smtClean="0"/>
              <a:pPr>
                <a:spcBef>
                  <a:spcPct val="0"/>
                </a:spcBef>
              </a:pPr>
              <a:t>33</a:t>
            </a:fld>
            <a:endParaRPr lang="en-US" smtClean="0"/>
          </a:p>
        </p:txBody>
      </p:sp>
    </p:spTree>
    <p:extLst>
      <p:ext uri="{BB962C8B-B14F-4D97-AF65-F5344CB8AC3E}">
        <p14:creationId xmlns:p14="http://schemas.microsoft.com/office/powerpoint/2010/main" val="317199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4FEBC7-2AFC-4451-A6A3-92D8DB09208B}" type="slidenum">
              <a:rPr lang="en-US" smtClean="0"/>
              <a:pPr>
                <a:spcBef>
                  <a:spcPct val="0"/>
                </a:spcBef>
              </a:pPr>
              <a:t>34</a:t>
            </a:fld>
            <a:endParaRPr lang="en-US" smtClean="0"/>
          </a:p>
        </p:txBody>
      </p:sp>
    </p:spTree>
    <p:extLst>
      <p:ext uri="{BB962C8B-B14F-4D97-AF65-F5344CB8AC3E}">
        <p14:creationId xmlns:p14="http://schemas.microsoft.com/office/powerpoint/2010/main" val="2346458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279179-756D-4054-BDC3-469AFE4ED4C3}" type="slidenum">
              <a:rPr lang="en-US" smtClean="0"/>
              <a:pPr>
                <a:spcBef>
                  <a:spcPct val="0"/>
                </a:spcBef>
              </a:pPr>
              <a:t>35</a:t>
            </a:fld>
            <a:endParaRPr lang="en-US" smtClean="0"/>
          </a:p>
        </p:txBody>
      </p:sp>
    </p:spTree>
    <p:extLst>
      <p:ext uri="{BB962C8B-B14F-4D97-AF65-F5344CB8AC3E}">
        <p14:creationId xmlns:p14="http://schemas.microsoft.com/office/powerpoint/2010/main" val="3357949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5AB870-E16C-4864-8774-78F418D8A43C}" type="slidenum">
              <a:rPr lang="en-US" smtClean="0"/>
              <a:pPr>
                <a:spcBef>
                  <a:spcPct val="0"/>
                </a:spcBef>
              </a:pPr>
              <a:t>36</a:t>
            </a:fld>
            <a:endParaRPr lang="en-US" smtClean="0"/>
          </a:p>
        </p:txBody>
      </p:sp>
    </p:spTree>
    <p:extLst>
      <p:ext uri="{BB962C8B-B14F-4D97-AF65-F5344CB8AC3E}">
        <p14:creationId xmlns:p14="http://schemas.microsoft.com/office/powerpoint/2010/main" val="1948634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DC8633-9B22-4758-950F-8C31F4D377CE}" type="slidenum">
              <a:rPr lang="en-US" smtClean="0"/>
              <a:pPr>
                <a:spcBef>
                  <a:spcPct val="0"/>
                </a:spcBef>
              </a:pPr>
              <a:t>37</a:t>
            </a:fld>
            <a:endParaRPr lang="en-US" smtClean="0"/>
          </a:p>
        </p:txBody>
      </p:sp>
    </p:spTree>
    <p:extLst>
      <p:ext uri="{BB962C8B-B14F-4D97-AF65-F5344CB8AC3E}">
        <p14:creationId xmlns:p14="http://schemas.microsoft.com/office/powerpoint/2010/main" val="3780279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00C0E2-934D-4A01-AE4D-08AD545F3266}" type="slidenum">
              <a:rPr lang="en-US" smtClean="0"/>
              <a:pPr>
                <a:spcBef>
                  <a:spcPct val="0"/>
                </a:spcBef>
              </a:pPr>
              <a:t>38</a:t>
            </a:fld>
            <a:endParaRPr lang="en-US" smtClean="0"/>
          </a:p>
        </p:txBody>
      </p:sp>
    </p:spTree>
    <p:extLst>
      <p:ext uri="{BB962C8B-B14F-4D97-AF65-F5344CB8AC3E}">
        <p14:creationId xmlns:p14="http://schemas.microsoft.com/office/powerpoint/2010/main" val="866712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7F757D-33D1-4521-89CD-AB84173B856C}" type="slidenum">
              <a:rPr lang="en-US" smtClean="0"/>
              <a:pPr>
                <a:spcBef>
                  <a:spcPct val="0"/>
                </a:spcBef>
              </a:pPr>
              <a:t>39</a:t>
            </a:fld>
            <a:endParaRPr lang="en-US" smtClean="0"/>
          </a:p>
        </p:txBody>
      </p:sp>
    </p:spTree>
    <p:extLst>
      <p:ext uri="{BB962C8B-B14F-4D97-AF65-F5344CB8AC3E}">
        <p14:creationId xmlns:p14="http://schemas.microsoft.com/office/powerpoint/2010/main" val="31083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8454EB-1230-4B9C-97BE-0D219F1FA1EA}" type="slidenum">
              <a:rPr lang="en-US" smtClean="0"/>
              <a:pPr>
                <a:spcBef>
                  <a:spcPct val="0"/>
                </a:spcBef>
              </a:pPr>
              <a:t>4</a:t>
            </a:fld>
            <a:endParaRPr lang="en-US" smtClean="0"/>
          </a:p>
        </p:txBody>
      </p:sp>
    </p:spTree>
    <p:extLst>
      <p:ext uri="{BB962C8B-B14F-4D97-AF65-F5344CB8AC3E}">
        <p14:creationId xmlns:p14="http://schemas.microsoft.com/office/powerpoint/2010/main" val="1808165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E732E8-CAAF-47F5-8CD0-6B6DA58CEE39}" type="slidenum">
              <a:rPr lang="en-US" smtClean="0"/>
              <a:pPr>
                <a:spcBef>
                  <a:spcPct val="0"/>
                </a:spcBef>
              </a:pPr>
              <a:t>40</a:t>
            </a:fld>
            <a:endParaRPr lang="en-US" smtClean="0"/>
          </a:p>
        </p:txBody>
      </p:sp>
    </p:spTree>
    <p:extLst>
      <p:ext uri="{BB962C8B-B14F-4D97-AF65-F5344CB8AC3E}">
        <p14:creationId xmlns:p14="http://schemas.microsoft.com/office/powerpoint/2010/main" val="3503602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C23103-7F91-4739-8123-A06361D201B9}" type="slidenum">
              <a:rPr lang="en-US" smtClean="0"/>
              <a:pPr>
                <a:spcBef>
                  <a:spcPct val="0"/>
                </a:spcBef>
              </a:pPr>
              <a:t>41</a:t>
            </a:fld>
            <a:endParaRPr lang="en-US" smtClean="0"/>
          </a:p>
        </p:txBody>
      </p:sp>
    </p:spTree>
    <p:extLst>
      <p:ext uri="{BB962C8B-B14F-4D97-AF65-F5344CB8AC3E}">
        <p14:creationId xmlns:p14="http://schemas.microsoft.com/office/powerpoint/2010/main" val="480106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BFAE0B-5309-4B8B-9232-26ECE4848E66}" type="slidenum">
              <a:rPr lang="en-US" smtClean="0"/>
              <a:pPr>
                <a:spcBef>
                  <a:spcPct val="0"/>
                </a:spcBef>
              </a:pPr>
              <a:t>42</a:t>
            </a:fld>
            <a:endParaRPr lang="en-US" smtClean="0"/>
          </a:p>
        </p:txBody>
      </p:sp>
    </p:spTree>
    <p:extLst>
      <p:ext uri="{BB962C8B-B14F-4D97-AF65-F5344CB8AC3E}">
        <p14:creationId xmlns:p14="http://schemas.microsoft.com/office/powerpoint/2010/main" val="1134920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326F5D-259D-4D32-9EDA-7ABF69E06CA3}" type="slidenum">
              <a:rPr lang="en-US" smtClean="0"/>
              <a:pPr>
                <a:spcBef>
                  <a:spcPct val="0"/>
                </a:spcBef>
              </a:pPr>
              <a:t>43</a:t>
            </a:fld>
            <a:endParaRPr lang="en-US" smtClean="0"/>
          </a:p>
        </p:txBody>
      </p:sp>
    </p:spTree>
    <p:extLst>
      <p:ext uri="{BB962C8B-B14F-4D97-AF65-F5344CB8AC3E}">
        <p14:creationId xmlns:p14="http://schemas.microsoft.com/office/powerpoint/2010/main" val="884724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0A38AB-14A8-4A76-93C7-9164FB10CA14}" type="slidenum">
              <a:rPr lang="en-US" smtClean="0"/>
              <a:pPr>
                <a:spcBef>
                  <a:spcPct val="0"/>
                </a:spcBef>
              </a:pPr>
              <a:t>44</a:t>
            </a:fld>
            <a:endParaRPr lang="en-US" smtClean="0"/>
          </a:p>
        </p:txBody>
      </p:sp>
    </p:spTree>
    <p:extLst>
      <p:ext uri="{BB962C8B-B14F-4D97-AF65-F5344CB8AC3E}">
        <p14:creationId xmlns:p14="http://schemas.microsoft.com/office/powerpoint/2010/main" val="2825756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862CC9-4D1D-4F5E-8385-9466F237A023}" type="slidenum">
              <a:rPr lang="en-US" smtClean="0"/>
              <a:pPr>
                <a:spcBef>
                  <a:spcPct val="0"/>
                </a:spcBef>
              </a:pPr>
              <a:t>45</a:t>
            </a:fld>
            <a:endParaRPr lang="en-US" smtClean="0"/>
          </a:p>
        </p:txBody>
      </p:sp>
    </p:spTree>
    <p:extLst>
      <p:ext uri="{BB962C8B-B14F-4D97-AF65-F5344CB8AC3E}">
        <p14:creationId xmlns:p14="http://schemas.microsoft.com/office/powerpoint/2010/main" val="245809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167B43-8503-4AF3-AAEE-BFB1EAFE29B8}" type="slidenum">
              <a:rPr lang="en-US" smtClean="0"/>
              <a:pPr>
                <a:spcBef>
                  <a:spcPct val="0"/>
                </a:spcBef>
              </a:pPr>
              <a:t>46</a:t>
            </a:fld>
            <a:endParaRPr lang="en-US" smtClean="0"/>
          </a:p>
        </p:txBody>
      </p:sp>
    </p:spTree>
    <p:extLst>
      <p:ext uri="{BB962C8B-B14F-4D97-AF65-F5344CB8AC3E}">
        <p14:creationId xmlns:p14="http://schemas.microsoft.com/office/powerpoint/2010/main" val="30931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33BBB2-2FE2-4368-A608-DA14F96B4657}" type="slidenum">
              <a:rPr lang="en-US" smtClean="0"/>
              <a:pPr>
                <a:spcBef>
                  <a:spcPct val="0"/>
                </a:spcBef>
              </a:pPr>
              <a:t>47</a:t>
            </a:fld>
            <a:endParaRPr lang="en-US" smtClean="0"/>
          </a:p>
        </p:txBody>
      </p:sp>
    </p:spTree>
    <p:extLst>
      <p:ext uri="{BB962C8B-B14F-4D97-AF65-F5344CB8AC3E}">
        <p14:creationId xmlns:p14="http://schemas.microsoft.com/office/powerpoint/2010/main" val="2284096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AE5997-EBA6-454E-B9DE-2CE0F120410E}" type="slidenum">
              <a:rPr lang="en-US" smtClean="0"/>
              <a:pPr>
                <a:spcBef>
                  <a:spcPct val="0"/>
                </a:spcBef>
              </a:pPr>
              <a:t>48</a:t>
            </a:fld>
            <a:endParaRPr lang="en-US" smtClean="0"/>
          </a:p>
        </p:txBody>
      </p:sp>
    </p:spTree>
    <p:extLst>
      <p:ext uri="{BB962C8B-B14F-4D97-AF65-F5344CB8AC3E}">
        <p14:creationId xmlns:p14="http://schemas.microsoft.com/office/powerpoint/2010/main" val="543832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Megaladon</a:t>
            </a:r>
          </a:p>
          <a:p>
            <a:pPr eaLnBrk="1" hangingPunct="1">
              <a:spcBef>
                <a:spcPct val="0"/>
              </a:spcBef>
            </a:pPr>
            <a:r>
              <a:rPr lang="en-US" altLang="en-US" smtClean="0"/>
              <a:t>Man vs Food</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9FA1A3-41BA-4B70-A9DF-3AA5F0AD8F38}" type="slidenum">
              <a:rPr lang="en-US" smtClean="0"/>
              <a:pPr>
                <a:spcBef>
                  <a:spcPct val="0"/>
                </a:spcBef>
              </a:pPr>
              <a:t>49</a:t>
            </a:fld>
            <a:endParaRPr lang="en-US" smtClean="0"/>
          </a:p>
        </p:txBody>
      </p:sp>
    </p:spTree>
    <p:extLst>
      <p:ext uri="{BB962C8B-B14F-4D97-AF65-F5344CB8AC3E}">
        <p14:creationId xmlns:p14="http://schemas.microsoft.com/office/powerpoint/2010/main" val="372091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73FFF4-2455-40AF-A35B-E6DA285F524A}" type="slidenum">
              <a:rPr lang="en-US" smtClean="0"/>
              <a:pPr>
                <a:spcBef>
                  <a:spcPct val="0"/>
                </a:spcBef>
              </a:pPr>
              <a:t>5</a:t>
            </a:fld>
            <a:endParaRPr lang="en-US" smtClean="0"/>
          </a:p>
        </p:txBody>
      </p:sp>
    </p:spTree>
    <p:extLst>
      <p:ext uri="{BB962C8B-B14F-4D97-AF65-F5344CB8AC3E}">
        <p14:creationId xmlns:p14="http://schemas.microsoft.com/office/powerpoint/2010/main" val="220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989A0B-D668-4894-AF0A-EC469BA73525}" type="slidenum">
              <a:rPr lang="en-US" smtClean="0"/>
              <a:pPr>
                <a:spcBef>
                  <a:spcPct val="0"/>
                </a:spcBef>
              </a:pPr>
              <a:t>50</a:t>
            </a:fld>
            <a:endParaRPr lang="en-US" smtClean="0"/>
          </a:p>
        </p:txBody>
      </p:sp>
    </p:spTree>
    <p:extLst>
      <p:ext uri="{BB962C8B-B14F-4D97-AF65-F5344CB8AC3E}">
        <p14:creationId xmlns:p14="http://schemas.microsoft.com/office/powerpoint/2010/main" val="3805688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B15E9D-2ED6-4875-97BE-B924E1EE5830}" type="slidenum">
              <a:rPr lang="en-US" smtClean="0"/>
              <a:pPr>
                <a:spcBef>
                  <a:spcPct val="0"/>
                </a:spcBef>
              </a:pPr>
              <a:t>51</a:t>
            </a:fld>
            <a:endParaRPr lang="en-US" smtClean="0"/>
          </a:p>
        </p:txBody>
      </p:sp>
    </p:spTree>
    <p:extLst>
      <p:ext uri="{BB962C8B-B14F-4D97-AF65-F5344CB8AC3E}">
        <p14:creationId xmlns:p14="http://schemas.microsoft.com/office/powerpoint/2010/main" val="213501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CBD9F6-8D4D-400F-A9F4-09A3F34F37B5}" type="slidenum">
              <a:rPr lang="en-US" smtClean="0"/>
              <a:pPr>
                <a:spcBef>
                  <a:spcPct val="0"/>
                </a:spcBef>
              </a:pPr>
              <a:t>52</a:t>
            </a:fld>
            <a:endParaRPr lang="en-US" smtClean="0"/>
          </a:p>
        </p:txBody>
      </p:sp>
    </p:spTree>
    <p:extLst>
      <p:ext uri="{BB962C8B-B14F-4D97-AF65-F5344CB8AC3E}">
        <p14:creationId xmlns:p14="http://schemas.microsoft.com/office/powerpoint/2010/main" val="3743573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840A56-AB97-4BA2-BCFC-149540789259}" type="slidenum">
              <a:rPr lang="en-US" smtClean="0"/>
              <a:pPr>
                <a:spcBef>
                  <a:spcPct val="0"/>
                </a:spcBef>
              </a:pPr>
              <a:t>53</a:t>
            </a:fld>
            <a:endParaRPr lang="en-US" smtClean="0"/>
          </a:p>
        </p:txBody>
      </p:sp>
    </p:spTree>
    <p:extLst>
      <p:ext uri="{BB962C8B-B14F-4D97-AF65-F5344CB8AC3E}">
        <p14:creationId xmlns:p14="http://schemas.microsoft.com/office/powerpoint/2010/main" val="4096505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10C4CA-555B-4FFA-8B5D-DC1EA5640399}" type="slidenum">
              <a:rPr lang="en-US" smtClean="0"/>
              <a:pPr>
                <a:spcBef>
                  <a:spcPct val="0"/>
                </a:spcBef>
              </a:pPr>
              <a:t>54</a:t>
            </a:fld>
            <a:endParaRPr lang="en-US" smtClean="0"/>
          </a:p>
        </p:txBody>
      </p:sp>
    </p:spTree>
    <p:extLst>
      <p:ext uri="{BB962C8B-B14F-4D97-AF65-F5344CB8AC3E}">
        <p14:creationId xmlns:p14="http://schemas.microsoft.com/office/powerpoint/2010/main" val="3243032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Platypup</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C73D52-F25B-477C-8FDD-6A4A19CC0901}" type="slidenum">
              <a:rPr lang="en-US" smtClean="0"/>
              <a:pPr>
                <a:spcBef>
                  <a:spcPct val="0"/>
                </a:spcBef>
              </a:pPr>
              <a:t>55</a:t>
            </a:fld>
            <a:endParaRPr lang="en-US" smtClean="0"/>
          </a:p>
        </p:txBody>
      </p:sp>
    </p:spTree>
    <p:extLst>
      <p:ext uri="{BB962C8B-B14F-4D97-AF65-F5344CB8AC3E}">
        <p14:creationId xmlns:p14="http://schemas.microsoft.com/office/powerpoint/2010/main" val="3828371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62A7D2-D1DB-42C3-95AD-39FF59FD474F}" type="slidenum">
              <a:rPr lang="en-US" smtClean="0"/>
              <a:pPr>
                <a:spcBef>
                  <a:spcPct val="0"/>
                </a:spcBef>
              </a:pPr>
              <a:t>56</a:t>
            </a:fld>
            <a:endParaRPr lang="en-US" smtClean="0"/>
          </a:p>
        </p:txBody>
      </p:sp>
    </p:spTree>
    <p:extLst>
      <p:ext uri="{BB962C8B-B14F-4D97-AF65-F5344CB8AC3E}">
        <p14:creationId xmlns:p14="http://schemas.microsoft.com/office/powerpoint/2010/main" val="1862468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63A743-5D51-4612-9B5F-47DD8F6766BF}" type="slidenum">
              <a:rPr lang="en-US" smtClean="0"/>
              <a:pPr>
                <a:spcBef>
                  <a:spcPct val="0"/>
                </a:spcBef>
              </a:pPr>
              <a:t>57</a:t>
            </a:fld>
            <a:endParaRPr lang="en-US" smtClean="0"/>
          </a:p>
        </p:txBody>
      </p:sp>
    </p:spTree>
    <p:extLst>
      <p:ext uri="{BB962C8B-B14F-4D97-AF65-F5344CB8AC3E}">
        <p14:creationId xmlns:p14="http://schemas.microsoft.com/office/powerpoint/2010/main" val="237773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AD8FF8-B91F-4AC5-AF53-4F33F7418ABB}" type="slidenum">
              <a:rPr lang="en-US" smtClean="0"/>
              <a:pPr>
                <a:spcBef>
                  <a:spcPct val="0"/>
                </a:spcBef>
              </a:pPr>
              <a:t>58</a:t>
            </a:fld>
            <a:endParaRPr lang="en-US" smtClean="0"/>
          </a:p>
        </p:txBody>
      </p:sp>
    </p:spTree>
    <p:extLst>
      <p:ext uri="{BB962C8B-B14F-4D97-AF65-F5344CB8AC3E}">
        <p14:creationId xmlns:p14="http://schemas.microsoft.com/office/powerpoint/2010/main" val="356577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B00C85-3AE5-450A-B609-A0349CC48433}" type="slidenum">
              <a:rPr lang="en-US" smtClean="0"/>
              <a:pPr>
                <a:spcBef>
                  <a:spcPct val="0"/>
                </a:spcBef>
              </a:pPr>
              <a:t>59</a:t>
            </a:fld>
            <a:endParaRPr lang="en-US" smtClean="0"/>
          </a:p>
        </p:txBody>
      </p:sp>
    </p:spTree>
    <p:extLst>
      <p:ext uri="{BB962C8B-B14F-4D97-AF65-F5344CB8AC3E}">
        <p14:creationId xmlns:p14="http://schemas.microsoft.com/office/powerpoint/2010/main" val="270506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E31AD3-D560-439F-99DB-A76B243273B7}" type="slidenum">
              <a:rPr lang="en-US" smtClean="0"/>
              <a:pPr>
                <a:spcBef>
                  <a:spcPct val="0"/>
                </a:spcBef>
              </a:pPr>
              <a:t>6</a:t>
            </a:fld>
            <a:endParaRPr lang="en-US" smtClean="0"/>
          </a:p>
        </p:txBody>
      </p:sp>
    </p:spTree>
    <p:extLst>
      <p:ext uri="{BB962C8B-B14F-4D97-AF65-F5344CB8AC3E}">
        <p14:creationId xmlns:p14="http://schemas.microsoft.com/office/powerpoint/2010/main" val="775196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A8DD67-33C6-44BB-87EA-161C16AB139B}" type="slidenum">
              <a:rPr lang="en-US" smtClean="0"/>
              <a:pPr>
                <a:spcBef>
                  <a:spcPct val="0"/>
                </a:spcBef>
              </a:pPr>
              <a:t>60</a:t>
            </a:fld>
            <a:endParaRPr lang="en-US" smtClean="0"/>
          </a:p>
        </p:txBody>
      </p:sp>
    </p:spTree>
    <p:extLst>
      <p:ext uri="{BB962C8B-B14F-4D97-AF65-F5344CB8AC3E}">
        <p14:creationId xmlns:p14="http://schemas.microsoft.com/office/powerpoint/2010/main" val="4162211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078A3C-AF22-4CEB-A11B-76D7416B33CD}" type="slidenum">
              <a:rPr lang="en-US" smtClean="0"/>
              <a:pPr>
                <a:spcBef>
                  <a:spcPct val="0"/>
                </a:spcBef>
              </a:pPr>
              <a:t>61</a:t>
            </a:fld>
            <a:endParaRPr lang="en-US" smtClean="0"/>
          </a:p>
        </p:txBody>
      </p:sp>
    </p:spTree>
    <p:extLst>
      <p:ext uri="{BB962C8B-B14F-4D97-AF65-F5344CB8AC3E}">
        <p14:creationId xmlns:p14="http://schemas.microsoft.com/office/powerpoint/2010/main" val="3566860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8B51E4-E43E-4815-B76C-812332849E60}" type="slidenum">
              <a:rPr lang="en-US" smtClean="0"/>
              <a:pPr>
                <a:spcBef>
                  <a:spcPct val="0"/>
                </a:spcBef>
              </a:pPr>
              <a:t>62</a:t>
            </a:fld>
            <a:endParaRPr lang="en-US" smtClean="0"/>
          </a:p>
        </p:txBody>
      </p:sp>
    </p:spTree>
    <p:extLst>
      <p:ext uri="{BB962C8B-B14F-4D97-AF65-F5344CB8AC3E}">
        <p14:creationId xmlns:p14="http://schemas.microsoft.com/office/powerpoint/2010/main" val="2415941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3467EC-A729-4509-93DC-0DF6BFD4C61A}" type="slidenum">
              <a:rPr lang="en-US" smtClean="0"/>
              <a:pPr>
                <a:spcBef>
                  <a:spcPct val="0"/>
                </a:spcBef>
              </a:pPr>
              <a:t>63</a:t>
            </a:fld>
            <a:endParaRPr lang="en-US" smtClean="0"/>
          </a:p>
        </p:txBody>
      </p:sp>
    </p:spTree>
    <p:extLst>
      <p:ext uri="{BB962C8B-B14F-4D97-AF65-F5344CB8AC3E}">
        <p14:creationId xmlns:p14="http://schemas.microsoft.com/office/powerpoint/2010/main" val="35744158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294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29261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87134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917723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241425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20936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A588AF-804D-4BA2-A356-A4D5A1AAD8F2}" type="slidenum">
              <a:rPr lang="en-US" smtClean="0"/>
              <a:pPr>
                <a:spcBef>
                  <a:spcPct val="0"/>
                </a:spcBef>
              </a:pPr>
              <a:t>7</a:t>
            </a:fld>
            <a:endParaRPr lang="en-US" smtClean="0"/>
          </a:p>
        </p:txBody>
      </p:sp>
    </p:spTree>
    <p:extLst>
      <p:ext uri="{BB962C8B-B14F-4D97-AF65-F5344CB8AC3E}">
        <p14:creationId xmlns:p14="http://schemas.microsoft.com/office/powerpoint/2010/main" val="37451078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96602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356362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945897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46808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Salivary mucocele</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89A1AC-B74C-420F-B7BC-0D83165A88C0}" type="slidenum">
              <a:rPr lang="en-US" smtClean="0"/>
              <a:pPr>
                <a:spcBef>
                  <a:spcPct val="0"/>
                </a:spcBef>
              </a:pPr>
              <a:t>74</a:t>
            </a:fld>
            <a:endParaRPr lang="en-US" smtClean="0"/>
          </a:p>
        </p:txBody>
      </p:sp>
    </p:spTree>
    <p:extLst>
      <p:ext uri="{BB962C8B-B14F-4D97-AF65-F5344CB8AC3E}">
        <p14:creationId xmlns:p14="http://schemas.microsoft.com/office/powerpoint/2010/main" val="3682327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3BA0E5-B945-464A-907F-2970CFB79DBB}" type="slidenum">
              <a:rPr lang="en-US" smtClean="0"/>
              <a:pPr>
                <a:spcBef>
                  <a:spcPct val="0"/>
                </a:spcBef>
              </a:pPr>
              <a:t>75</a:t>
            </a:fld>
            <a:endParaRPr lang="en-US" smtClean="0"/>
          </a:p>
        </p:txBody>
      </p:sp>
    </p:spTree>
    <p:extLst>
      <p:ext uri="{BB962C8B-B14F-4D97-AF65-F5344CB8AC3E}">
        <p14:creationId xmlns:p14="http://schemas.microsoft.com/office/powerpoint/2010/main" val="19706201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67DE58-B7DA-4773-A2D1-C40BA57CC5C1}" type="slidenum">
              <a:rPr lang="en-US" smtClean="0"/>
              <a:pPr>
                <a:spcBef>
                  <a:spcPct val="0"/>
                </a:spcBef>
              </a:pPr>
              <a:t>76</a:t>
            </a:fld>
            <a:endParaRPr lang="en-US" smtClean="0"/>
          </a:p>
        </p:txBody>
      </p:sp>
    </p:spTree>
    <p:extLst>
      <p:ext uri="{BB962C8B-B14F-4D97-AF65-F5344CB8AC3E}">
        <p14:creationId xmlns:p14="http://schemas.microsoft.com/office/powerpoint/2010/main" val="20378798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BC7BEB-C8F6-4388-82B1-AA50E11FDB2B}" type="slidenum">
              <a:rPr lang="en-US" smtClean="0"/>
              <a:pPr>
                <a:spcBef>
                  <a:spcPct val="0"/>
                </a:spcBef>
              </a:pPr>
              <a:t>77</a:t>
            </a:fld>
            <a:endParaRPr lang="en-US" smtClean="0"/>
          </a:p>
        </p:txBody>
      </p:sp>
    </p:spTree>
    <p:extLst>
      <p:ext uri="{BB962C8B-B14F-4D97-AF65-F5344CB8AC3E}">
        <p14:creationId xmlns:p14="http://schemas.microsoft.com/office/powerpoint/2010/main" val="3301682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57BBF3-498D-4C87-A23F-3357F8856639}" type="slidenum">
              <a:rPr lang="en-US" smtClean="0"/>
              <a:pPr>
                <a:spcBef>
                  <a:spcPct val="0"/>
                </a:spcBef>
              </a:pPr>
              <a:t>78</a:t>
            </a:fld>
            <a:endParaRPr lang="en-US" smtClean="0"/>
          </a:p>
        </p:txBody>
      </p:sp>
    </p:spTree>
    <p:extLst>
      <p:ext uri="{BB962C8B-B14F-4D97-AF65-F5344CB8AC3E}">
        <p14:creationId xmlns:p14="http://schemas.microsoft.com/office/powerpoint/2010/main" val="2285610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B0413A-E565-4F13-8C98-2DE93F5A9D8B}" type="slidenum">
              <a:rPr lang="en-US" smtClean="0"/>
              <a:pPr>
                <a:spcBef>
                  <a:spcPct val="0"/>
                </a:spcBef>
              </a:pPr>
              <a:t>79</a:t>
            </a:fld>
            <a:endParaRPr lang="en-US" smtClean="0"/>
          </a:p>
        </p:txBody>
      </p:sp>
    </p:spTree>
    <p:extLst>
      <p:ext uri="{BB962C8B-B14F-4D97-AF65-F5344CB8AC3E}">
        <p14:creationId xmlns:p14="http://schemas.microsoft.com/office/powerpoint/2010/main" val="46472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2230B4-78E1-4737-9D3F-9B0A5595CEB7}" type="slidenum">
              <a:rPr lang="en-US" smtClean="0"/>
              <a:pPr>
                <a:spcBef>
                  <a:spcPct val="0"/>
                </a:spcBef>
              </a:pPr>
              <a:t>8</a:t>
            </a:fld>
            <a:endParaRPr lang="en-US" smtClean="0"/>
          </a:p>
        </p:txBody>
      </p:sp>
    </p:spTree>
    <p:extLst>
      <p:ext uri="{BB962C8B-B14F-4D97-AF65-F5344CB8AC3E}">
        <p14:creationId xmlns:p14="http://schemas.microsoft.com/office/powerpoint/2010/main" val="18772341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655F85-2A0B-41CE-85DD-84E2B6E5FED7}" type="slidenum">
              <a:rPr lang="en-US" smtClean="0"/>
              <a:pPr>
                <a:spcBef>
                  <a:spcPct val="0"/>
                </a:spcBef>
              </a:pPr>
              <a:t>80</a:t>
            </a:fld>
            <a:endParaRPr lang="en-US" smtClean="0"/>
          </a:p>
        </p:txBody>
      </p:sp>
    </p:spTree>
    <p:extLst>
      <p:ext uri="{BB962C8B-B14F-4D97-AF65-F5344CB8AC3E}">
        <p14:creationId xmlns:p14="http://schemas.microsoft.com/office/powerpoint/2010/main" val="4025331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DE830E-B1A9-452C-ADE6-3FEA21AE0B46}" type="slidenum">
              <a:rPr lang="en-US" smtClean="0"/>
              <a:pPr>
                <a:spcBef>
                  <a:spcPct val="0"/>
                </a:spcBef>
              </a:pPr>
              <a:t>81</a:t>
            </a:fld>
            <a:endParaRPr lang="en-US" smtClean="0"/>
          </a:p>
        </p:txBody>
      </p:sp>
    </p:spTree>
    <p:extLst>
      <p:ext uri="{BB962C8B-B14F-4D97-AF65-F5344CB8AC3E}">
        <p14:creationId xmlns:p14="http://schemas.microsoft.com/office/powerpoint/2010/main" val="10716723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72F2FC-B543-4539-83A8-7F242077E006}" type="slidenum">
              <a:rPr lang="en-US" smtClean="0"/>
              <a:pPr>
                <a:spcBef>
                  <a:spcPct val="0"/>
                </a:spcBef>
              </a:pPr>
              <a:t>82</a:t>
            </a:fld>
            <a:endParaRPr lang="en-US" smtClean="0"/>
          </a:p>
        </p:txBody>
      </p:sp>
    </p:spTree>
    <p:extLst>
      <p:ext uri="{BB962C8B-B14F-4D97-AF65-F5344CB8AC3E}">
        <p14:creationId xmlns:p14="http://schemas.microsoft.com/office/powerpoint/2010/main" val="18922642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7452C4-6AC9-4777-8E3A-A216B1CBED14}" type="slidenum">
              <a:rPr lang="en-US" smtClean="0"/>
              <a:pPr>
                <a:spcBef>
                  <a:spcPct val="0"/>
                </a:spcBef>
              </a:pPr>
              <a:t>83</a:t>
            </a:fld>
            <a:endParaRPr lang="en-US" smtClean="0"/>
          </a:p>
        </p:txBody>
      </p:sp>
    </p:spTree>
    <p:extLst>
      <p:ext uri="{BB962C8B-B14F-4D97-AF65-F5344CB8AC3E}">
        <p14:creationId xmlns:p14="http://schemas.microsoft.com/office/powerpoint/2010/main" val="110762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E359DD-A910-48CB-A282-11CDE9D3E5C6}" type="slidenum">
              <a:rPr lang="en-US" smtClean="0"/>
              <a:pPr>
                <a:spcBef>
                  <a:spcPct val="0"/>
                </a:spcBef>
              </a:pPr>
              <a:t>84</a:t>
            </a:fld>
            <a:endParaRPr lang="en-US" smtClean="0"/>
          </a:p>
        </p:txBody>
      </p:sp>
    </p:spTree>
    <p:extLst>
      <p:ext uri="{BB962C8B-B14F-4D97-AF65-F5344CB8AC3E}">
        <p14:creationId xmlns:p14="http://schemas.microsoft.com/office/powerpoint/2010/main" val="19924021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51002C-9A6C-405A-9154-6D4EA21EFBCF}" type="slidenum">
              <a:rPr lang="en-US" smtClean="0"/>
              <a:pPr>
                <a:spcBef>
                  <a:spcPct val="0"/>
                </a:spcBef>
              </a:pPr>
              <a:t>85</a:t>
            </a:fld>
            <a:endParaRPr lang="en-US" smtClean="0"/>
          </a:p>
        </p:txBody>
      </p:sp>
    </p:spTree>
    <p:extLst>
      <p:ext uri="{BB962C8B-B14F-4D97-AF65-F5344CB8AC3E}">
        <p14:creationId xmlns:p14="http://schemas.microsoft.com/office/powerpoint/2010/main" val="11728380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6472C6-464D-42D0-AD1B-23C9A3570CF3}" type="slidenum">
              <a:rPr lang="en-US" smtClean="0"/>
              <a:pPr>
                <a:spcBef>
                  <a:spcPct val="0"/>
                </a:spcBef>
              </a:pPr>
              <a:t>86</a:t>
            </a:fld>
            <a:endParaRPr lang="en-US" smtClean="0"/>
          </a:p>
        </p:txBody>
      </p:sp>
    </p:spTree>
    <p:extLst>
      <p:ext uri="{BB962C8B-B14F-4D97-AF65-F5344CB8AC3E}">
        <p14:creationId xmlns:p14="http://schemas.microsoft.com/office/powerpoint/2010/main" val="2791406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F982BB-1685-49AA-AD32-5B2CE642E676}" type="slidenum">
              <a:rPr lang="en-US" smtClean="0"/>
              <a:pPr>
                <a:spcBef>
                  <a:spcPct val="0"/>
                </a:spcBef>
              </a:pPr>
              <a:t>87</a:t>
            </a:fld>
            <a:endParaRPr lang="en-US" smtClean="0"/>
          </a:p>
        </p:txBody>
      </p:sp>
    </p:spTree>
    <p:extLst>
      <p:ext uri="{BB962C8B-B14F-4D97-AF65-F5344CB8AC3E}">
        <p14:creationId xmlns:p14="http://schemas.microsoft.com/office/powerpoint/2010/main" val="3331689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A9D6F9-FA1D-45EA-B353-894169635C82}" type="slidenum">
              <a:rPr lang="en-US" smtClean="0"/>
              <a:pPr>
                <a:spcBef>
                  <a:spcPct val="0"/>
                </a:spcBef>
              </a:pPr>
              <a:t>88</a:t>
            </a:fld>
            <a:endParaRPr lang="en-US" smtClean="0"/>
          </a:p>
        </p:txBody>
      </p:sp>
    </p:spTree>
    <p:extLst>
      <p:ext uri="{BB962C8B-B14F-4D97-AF65-F5344CB8AC3E}">
        <p14:creationId xmlns:p14="http://schemas.microsoft.com/office/powerpoint/2010/main" val="154602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760AF8-E728-419D-B871-D5706BCCA4BA}" type="slidenum">
              <a:rPr lang="en-US" smtClean="0"/>
              <a:pPr>
                <a:spcBef>
                  <a:spcPct val="0"/>
                </a:spcBef>
              </a:pPr>
              <a:t>89</a:t>
            </a:fld>
            <a:endParaRPr lang="en-US" smtClean="0"/>
          </a:p>
        </p:txBody>
      </p:sp>
    </p:spTree>
    <p:extLst>
      <p:ext uri="{BB962C8B-B14F-4D97-AF65-F5344CB8AC3E}">
        <p14:creationId xmlns:p14="http://schemas.microsoft.com/office/powerpoint/2010/main" val="55341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1BDD97-5835-42F0-9528-F41BEC98A4A9}" type="slidenum">
              <a:rPr lang="en-US" smtClean="0"/>
              <a:pPr>
                <a:spcBef>
                  <a:spcPct val="0"/>
                </a:spcBef>
              </a:pPr>
              <a:t>9</a:t>
            </a:fld>
            <a:endParaRPr lang="en-US" smtClean="0"/>
          </a:p>
        </p:txBody>
      </p:sp>
    </p:spTree>
    <p:extLst>
      <p:ext uri="{BB962C8B-B14F-4D97-AF65-F5344CB8AC3E}">
        <p14:creationId xmlns:p14="http://schemas.microsoft.com/office/powerpoint/2010/main" val="31818917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B264FD-493A-4910-8D36-D0C6F11CE824}" type="slidenum">
              <a:rPr lang="en-US" smtClean="0"/>
              <a:pPr>
                <a:spcBef>
                  <a:spcPct val="0"/>
                </a:spcBef>
              </a:pPr>
              <a:t>90</a:t>
            </a:fld>
            <a:endParaRPr lang="en-US" smtClean="0"/>
          </a:p>
        </p:txBody>
      </p:sp>
    </p:spTree>
    <p:extLst>
      <p:ext uri="{BB962C8B-B14F-4D97-AF65-F5344CB8AC3E}">
        <p14:creationId xmlns:p14="http://schemas.microsoft.com/office/powerpoint/2010/main" val="19331620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CE0974-6C81-47EC-BB18-F3ABA1C3DD17}" type="slidenum">
              <a:rPr lang="en-US" smtClean="0"/>
              <a:pPr>
                <a:spcBef>
                  <a:spcPct val="0"/>
                </a:spcBef>
              </a:pPr>
              <a:t>91</a:t>
            </a:fld>
            <a:endParaRPr lang="en-US" smtClean="0"/>
          </a:p>
        </p:txBody>
      </p:sp>
    </p:spTree>
    <p:extLst>
      <p:ext uri="{BB962C8B-B14F-4D97-AF65-F5344CB8AC3E}">
        <p14:creationId xmlns:p14="http://schemas.microsoft.com/office/powerpoint/2010/main" val="25013530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963417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472753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068692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62556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324657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8996611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051493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1146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329934-E8A2-41C2-8D36-A12FB47BE459}"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2E0C53-5560-490E-B64C-225F5DE94178}" type="slidenum">
              <a:rPr lang="en-US"/>
              <a:pPr>
                <a:defRPr/>
              </a:pPr>
              <a:t>‹#›</a:t>
            </a:fld>
            <a:endParaRPr lang="en-US"/>
          </a:p>
        </p:txBody>
      </p:sp>
    </p:spTree>
    <p:extLst>
      <p:ext uri="{BB962C8B-B14F-4D97-AF65-F5344CB8AC3E}">
        <p14:creationId xmlns:p14="http://schemas.microsoft.com/office/powerpoint/2010/main" val="379843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90FB6E-995A-44E7-9043-C738C32DFAF4}"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C2E12B-373F-4863-926E-DD5F6424042B}" type="slidenum">
              <a:rPr lang="en-US"/>
              <a:pPr>
                <a:defRPr/>
              </a:pPr>
              <a:t>‹#›</a:t>
            </a:fld>
            <a:endParaRPr lang="en-US"/>
          </a:p>
        </p:txBody>
      </p:sp>
    </p:spTree>
    <p:extLst>
      <p:ext uri="{BB962C8B-B14F-4D97-AF65-F5344CB8AC3E}">
        <p14:creationId xmlns:p14="http://schemas.microsoft.com/office/powerpoint/2010/main" val="237025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299563-3F5D-4668-A8BE-236480A7B933}"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7B471D-BF96-493D-9D86-8979E1B4F579}" type="slidenum">
              <a:rPr lang="en-US"/>
              <a:pPr>
                <a:defRPr/>
              </a:pPr>
              <a:t>‹#›</a:t>
            </a:fld>
            <a:endParaRPr lang="en-US"/>
          </a:p>
        </p:txBody>
      </p:sp>
    </p:spTree>
    <p:extLst>
      <p:ext uri="{BB962C8B-B14F-4D97-AF65-F5344CB8AC3E}">
        <p14:creationId xmlns:p14="http://schemas.microsoft.com/office/powerpoint/2010/main" val="363868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526B57-F20F-4A8D-82AD-E86F4BDBD3BB}"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E49467-9BD3-4FB0-8A8B-AB56716C7654}" type="slidenum">
              <a:rPr lang="en-US"/>
              <a:pPr>
                <a:defRPr/>
              </a:pPr>
              <a:t>‹#›</a:t>
            </a:fld>
            <a:endParaRPr lang="en-US"/>
          </a:p>
        </p:txBody>
      </p:sp>
    </p:spTree>
    <p:extLst>
      <p:ext uri="{BB962C8B-B14F-4D97-AF65-F5344CB8AC3E}">
        <p14:creationId xmlns:p14="http://schemas.microsoft.com/office/powerpoint/2010/main" val="286306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453B05B-AFA1-4236-AEEF-E7B4EBEBC1DE}"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7BDD63-0405-4E7C-A927-A497A5C706BC}" type="slidenum">
              <a:rPr lang="en-US"/>
              <a:pPr>
                <a:defRPr/>
              </a:pPr>
              <a:t>‹#›</a:t>
            </a:fld>
            <a:endParaRPr lang="en-US"/>
          </a:p>
        </p:txBody>
      </p:sp>
    </p:spTree>
    <p:extLst>
      <p:ext uri="{BB962C8B-B14F-4D97-AF65-F5344CB8AC3E}">
        <p14:creationId xmlns:p14="http://schemas.microsoft.com/office/powerpoint/2010/main" val="111604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D6DF7F-AEC2-4F17-AE7F-7E79BC2DDE9A}"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A8F7F3-4803-44BC-AC22-1C003F8531E7}" type="slidenum">
              <a:rPr lang="en-US"/>
              <a:pPr>
                <a:defRPr/>
              </a:pPr>
              <a:t>‹#›</a:t>
            </a:fld>
            <a:endParaRPr lang="en-US"/>
          </a:p>
        </p:txBody>
      </p:sp>
    </p:spTree>
    <p:extLst>
      <p:ext uri="{BB962C8B-B14F-4D97-AF65-F5344CB8AC3E}">
        <p14:creationId xmlns:p14="http://schemas.microsoft.com/office/powerpoint/2010/main" val="305556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DA39F5-4660-407E-B648-25700F2A16B6}" type="datetimeFigureOut">
              <a:rPr lang="en-US"/>
              <a:pPr>
                <a:defRPr/>
              </a:pPr>
              <a:t>11/18/2013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4AE55B-A3D0-4AB1-9451-B93BD3505668}" type="slidenum">
              <a:rPr lang="en-US"/>
              <a:pPr>
                <a:defRPr/>
              </a:pPr>
              <a:t>‹#›</a:t>
            </a:fld>
            <a:endParaRPr lang="en-US"/>
          </a:p>
        </p:txBody>
      </p:sp>
    </p:spTree>
    <p:extLst>
      <p:ext uri="{BB962C8B-B14F-4D97-AF65-F5344CB8AC3E}">
        <p14:creationId xmlns:p14="http://schemas.microsoft.com/office/powerpoint/2010/main" val="373823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DB612F-1EA1-4DB8-9B5C-E1FC1B210E1B}" type="datetimeFigureOut">
              <a:rPr lang="en-US"/>
              <a:pPr>
                <a:defRPr/>
              </a:pPr>
              <a:t>11/18/2013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B9F08C2-6A78-4328-8A3E-E3B035AE4F1D}" type="slidenum">
              <a:rPr lang="en-US"/>
              <a:pPr>
                <a:defRPr/>
              </a:pPr>
              <a:t>‹#›</a:t>
            </a:fld>
            <a:endParaRPr lang="en-US"/>
          </a:p>
        </p:txBody>
      </p:sp>
    </p:spTree>
    <p:extLst>
      <p:ext uri="{BB962C8B-B14F-4D97-AF65-F5344CB8AC3E}">
        <p14:creationId xmlns:p14="http://schemas.microsoft.com/office/powerpoint/2010/main" val="73724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31A02FA-9ECE-469E-B9B9-AEB6F7A19AF7}" type="datetimeFigureOut">
              <a:rPr lang="en-US"/>
              <a:pPr>
                <a:defRPr/>
              </a:pPr>
              <a:t>11/18/2013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CA7273-AF3D-4930-A7BC-5C2B271A4DA4}" type="slidenum">
              <a:rPr lang="en-US"/>
              <a:pPr>
                <a:defRPr/>
              </a:pPr>
              <a:t>‹#›</a:t>
            </a:fld>
            <a:endParaRPr lang="en-US"/>
          </a:p>
        </p:txBody>
      </p:sp>
    </p:spTree>
    <p:extLst>
      <p:ext uri="{BB962C8B-B14F-4D97-AF65-F5344CB8AC3E}">
        <p14:creationId xmlns:p14="http://schemas.microsoft.com/office/powerpoint/2010/main" val="40526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EA3318-ACA4-422C-9817-FA2080562D8C}"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E8AFDD-5B97-4A73-97AA-397A7D7F16DB}" type="slidenum">
              <a:rPr lang="en-US"/>
              <a:pPr>
                <a:defRPr/>
              </a:pPr>
              <a:t>‹#›</a:t>
            </a:fld>
            <a:endParaRPr lang="en-US"/>
          </a:p>
        </p:txBody>
      </p:sp>
    </p:spTree>
    <p:extLst>
      <p:ext uri="{BB962C8B-B14F-4D97-AF65-F5344CB8AC3E}">
        <p14:creationId xmlns:p14="http://schemas.microsoft.com/office/powerpoint/2010/main" val="203924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CFB873-96DA-44F6-B448-2F0A28D52849}"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D73E62-0C15-4942-84E9-6821FA02D241}" type="slidenum">
              <a:rPr lang="en-US"/>
              <a:pPr>
                <a:defRPr/>
              </a:pPr>
              <a:t>‹#›</a:t>
            </a:fld>
            <a:endParaRPr lang="en-US"/>
          </a:p>
        </p:txBody>
      </p:sp>
    </p:spTree>
    <p:extLst>
      <p:ext uri="{BB962C8B-B14F-4D97-AF65-F5344CB8AC3E}">
        <p14:creationId xmlns:p14="http://schemas.microsoft.com/office/powerpoint/2010/main" val="180311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18618C-167A-40F7-8246-504378637AF5}" type="datetimeFigureOut">
              <a:rPr lang="en-US"/>
              <a:pPr>
                <a:defRPr/>
              </a:pPr>
              <a:t>11/18/2013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4EE7A56-C1B7-499D-9E8D-EF87C33B6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pPr eaLnBrk="1" hangingPunct="1"/>
            <a:r>
              <a:rPr lang="en-US" altLang="en-US" smtClean="0"/>
              <a:t>Roots and Combining Forms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Gen/o</a:t>
            </a:r>
            <a:br>
              <a:rPr lang="en-US" dirty="0" smtClean="0"/>
            </a:br>
            <a:r>
              <a:rPr lang="en-US" dirty="0" smtClean="0"/>
              <a:t>Producing</a:t>
            </a:r>
            <a:endParaRPr lang="en-US" dirty="0"/>
          </a:p>
        </p:txBody>
      </p:sp>
      <p:sp>
        <p:nvSpPr>
          <p:cNvPr id="22531" name="AutoShape 8" descr="data:image/jpg;base64,/9j/4AAQSkZJRgABAQAAAQABAAD/2wCEAAkGBhIGCwkIBw4QCQ0OEhESDQwPDRoNDRAWExEhFBMQHhIXHDIkGBovGR4eKzssJic1LTUzISI2PDAqNSY3LCkBCQoKBQUFDQUFDSkYEhgpKSkpKSkpKSkpKSkpKSkpKSkpKSkpKSkpKSkpKSkpKSkpKSkpKSkpKSkpKSkpKSkpKf/AABEIAIQAoAMBIgACEQEDEQH/xAAaAAEBAQEBAQEAAAAAAAAAAAAABwYBBQgE/8QAPBAAAQEEBwcCAwQLAQAAAAAAAAQBAgMRBRIXGFWU0gcTVGGTo9MGMRQVkQhRYsMhIjZkcXN0hKGzwRb/xAAUAQEAAAAAAAAAAAAAAAAAAAAA/8QAFBEBAAAAAAAAAAAAAAAAAAAAAP/aAAwDAQACEQMRAD8AuIAAAAAAAAAAAAAAAAAAAAAAAAAAAHGgdBK/Xe2x70VSkeh2IHVbIbsN7etVNhNbXcY9Kru2y9/vM/eXewp3PN8QF0BC7y72FO55viF5d7Cnc83xAXQELvLvYU7nm+IXl3sKdzzfEBdAQu8u9hTueb4heXewp3PN8QF0BC7y72FO55viF5d7Cnc83xAXQELvLvYU7nm+IXl3sKdzzfEBdAQu8u9hTueb4heXewp3PN8QF0BhNmW0tu0P5jWSsQ/C7n2jtjV97X/AyUqn+TdgAAAAONA+Xtu37Trv5af/AEsJ8fQW0XYyq9ZUuopdGoTwYcR2E6xyJXrsqQ2Ot9nfvYZm7gu4xJ3NIEjBXLuC7jEnc0i7gu4xJ3NIEjBXLuC7jEnc0i7gu4xJ3NIEjBXLuC7jEnc0i7gu4xJ3NIEjBXLuC7jEnc0i7gu4xJ3NIEjBXLuC7jEnc0i7gu4xJ3NIEjBXLuC7jEnc0i7gu4xJ3NIHr/Zn9vUX9n+aXAneyXZxH2f/ADT5hGgqPidxU3Vb9XdV5zrM/Gz6FEAAAAAAOSOyOTFbmB2QkcrcxW5gdkJHK3MVuYHZCRytzFbmB2QkcrcxW5gdkJHK3MVuYHZCRytzFbmB0HJz9joAAADjToaBANtXrNdQVONSUWtjo4W4hPbuHEquTbObZGCtMpXFFXWaaT7QDJ+om/00H/pNZAaa0ylcUVdZotMpXFFXWaZmQkBprTKVxRV1mi0ylcUVdZpmZCQGmtMpXFFXWaLTKVxRV1mmZkJAaa0ylcUVdZotMpXFFXWaZmQkBprTKVxRV1mi0ylcUVdZpmZCQGmtMpXFFXWaLTKVxRV1mmZkJAfQmwL1Kq9RfPPnCqKu3Xwu73r9epW3laX8ZM+hXiH/AGaWS/8ART/c/wA0uAAAAAAB5NJek0VMRfiaTQplkWTHd7GTuxX5M9mVnmTkfls+ozCkOTh6TQADP2fUZhSHJw9Is+ozCkOTh6TQADP2fUZhSHJw9Is+ozCkOTh6TQADP2fUZhSHJw9Is+ozCkOTh6TQADP2fUZhSHJw9Is+ozCkOTh6TQADP2fUZhSHJw9Is+ozCkOTh6TQADP2fUZhSHJw9Is+ozCkOTh6TQADzqK9PJaC3raJSwEO8q7zcQXYNerOrOqz9Mpt+p6IAAAAAAAAAAAAAAAAAAAAAAAAAAAAAAAAAAAAAAAAAAAAAAAAAAAAAAAAAAAAAAAAAAAAAAAAAAAAAAAAAAAAf//Z"/>
          <p:cNvSpPr>
            <a:spLocks noChangeAspect="1" noChangeArrowheads="1"/>
          </p:cNvSpPr>
          <p:nvPr/>
        </p:nvSpPr>
        <p:spPr bwMode="auto">
          <a:xfrm>
            <a:off x="63500" y="-614363"/>
            <a:ext cx="152400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532" name="AutoShape 10" descr="data:image/jpg;base64,/9j/4AAQSkZJRgABAQAAAQABAAD/2wCEAAkGBhIGCwkIBw4QCQ0OEhESDQwPDRoNDRAWExEhFBMQHhIXHDIkGBovGR4eKzssJic1LTUzISI2PDAqNSY3LCkBCQoKBQUFDQUFDSkYEhgpKSkpKSkpKSkpKSkpKSkpKSkpKSkpKSkpKSkpKSkpKSkpKSkpKSkpKSkpKSkpKSkpKf/AABEIAIQAoAMBIgACEQEDEQH/xAAaAAEBAQEBAQEAAAAAAAAAAAAABwYBBQgE/8QAPBAAAQEEBwcCAwQLAQAAAAAAAAQBAgMRBRIXGFWU0gcTVGGTo9MGMRQVkQhRYsMhIjZkcXN0hKGzwRb/xAAUAQEAAAAAAAAAAAAAAAAAAAAA/8QAFBEBAAAAAAAAAAAAAAAAAAAAAP/aAAwDAQACEQMRAD8AuIAAAAAAAAAAAAAAAAAAAAAAAAAAAHGgdBK/Xe2x70VSkeh2IHVbIbsN7etVNhNbXcY9Kru2y9/vM/eXewp3PN8QF0BC7y72FO55viF5d7Cnc83xAXQELvLvYU7nm+IXl3sKdzzfEBdAQu8u9hTueb4heXewp3PN8QF0BC7y72FO55viF5d7Cnc83xAXQELvLvYU7nm+IXl3sKdzzfEBdAQu8u9hTueb4heXewp3PN8QF0BhNmW0tu0P5jWSsQ/C7n2jtjV97X/AyUqn+TdgAAAAONA+Xtu37Trv5af/AEsJ8fQW0XYyq9ZUuopdGoTwYcR2E6xyJXrsqQ2Ot9nfvYZm7gu4xJ3NIEjBXLuC7jEnc0i7gu4xJ3NIEjBXLuC7jEnc0i7gu4xJ3NIEjBXLuC7jEnc0i7gu4xJ3NIEjBXLuC7jEnc0i7gu4xJ3NIEjBXLuC7jEnc0i7gu4xJ3NIEjBXLuC7jEnc0i7gu4xJ3NIHr/Zn9vUX9n+aXAneyXZxH2f/ADT5hGgqPidxU3Vb9XdV5zrM/Gz6FEAAAAAAOSOyOTFbmB2QkcrcxW5gdkJHK3MVuYHZCRytzFbmB2QkcrcxW5gdkJHK3MVuYHZCRytzFbmB0HJz9joAAADjToaBANtXrNdQVONSUWtjo4W4hPbuHEquTbObZGCtMpXFFXWaaT7QDJ+om/00H/pNZAaa0ylcUVdZotMpXFFXWaZmQkBprTKVxRV1mi0ylcUVdZpmZCQGmtMpXFFXWaLTKVxRV1mmZkJAaa0ylcUVdZotMpXFFXWaZmQkBprTKVxRV1mi0ylcUVdZpmZCQGmtMpXFFXWaLTKVxRV1mmZkJAfQmwL1Kq9RfPPnCqKu3Xwu73r9epW3laX8ZM+hXiH/AGaWS/8ART/c/wA0uAAAAAAB5NJek0VMRfiaTQplkWTHd7GTuxX5M9mVnmTkfls+ozCkOTh6TQADP2fUZhSHJw9Is+ozCkOTh6TQADP2fUZhSHJw9Is+ozCkOTh6TQADP2fUZhSHJw9Is+ozCkOTh6TQADP2fUZhSHJw9Is+ozCkOTh6TQADP2fUZhSHJw9Is+ozCkOTh6TQADP2fUZhSHJw9Is+ozCkOTh6TQADzqK9PJaC3raJSwEO8q7zcQXYNerOrOqz9Mpt+p6IAAAAAAAAAAAAAAAAAAAAAAAAAAAAAAAAAAAAAAAAAAAAAAAAAAAAAAAAAAAAAAAAAAAAAAAAAAAAAAAAAAAAf//Z"/>
          <p:cNvSpPr>
            <a:spLocks noChangeAspect="1" noChangeArrowheads="1"/>
          </p:cNvSpPr>
          <p:nvPr/>
        </p:nvSpPr>
        <p:spPr bwMode="auto">
          <a:xfrm>
            <a:off x="215900" y="-461963"/>
            <a:ext cx="152400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533" name="AutoShape 12" descr="data:image/jpg;base64,/9j/4AAQSkZJRgABAQAAAQABAAD/2wCEAAkGBhIGCwkIBw4QCQ0OEhESDQwPDRoNDRAWExEhFBMQHhIXHDIkGBovGR4eKzssJic1LTUzISI2PDAqNSY3LCkBCQoKBQUFDQUFDSkYEhgpKSkpKSkpKSkpKSkpKSkpKSkpKSkpKSkpKSkpKSkpKSkpKSkpKSkpKSkpKSkpKSkpKf/AABEIAIQAoAMBIgACEQEDEQH/xAAaAAEBAQEBAQEAAAAAAAAAAAAABwYBBQgE/8QAPBAAAQEEBwcCAwQLAQAAAAAAAAQBAgMRBRIXGFWU0gcTVGGTo9MGMRQVkQhRYsMhIjZkcXN0hKGzwRb/xAAUAQEAAAAAAAAAAAAAAAAAAAAA/8QAFBEBAAAAAAAAAAAAAAAAAAAAAP/aAAwDAQACEQMRAD8AuIAAAAAAAAAAAAAAAAAAAAAAAAAAAHGgdBK/Xe2x70VSkeh2IHVbIbsN7etVNhNbXcY9Kru2y9/vM/eXewp3PN8QF0BC7y72FO55viF5d7Cnc83xAXQELvLvYU7nm+IXl3sKdzzfEBdAQu8u9hTueb4heXewp3PN8QF0BC7y72FO55viF5d7Cnc83xAXQELvLvYU7nm+IXl3sKdzzfEBdAQu8u9hTueb4heXewp3PN8QF0BhNmW0tu0P5jWSsQ/C7n2jtjV97X/AyUqn+TdgAAAAONA+Xtu37Trv5af/AEsJ8fQW0XYyq9ZUuopdGoTwYcR2E6xyJXrsqQ2Ot9nfvYZm7gu4xJ3NIEjBXLuC7jEnc0i7gu4xJ3NIEjBXLuC7jEnc0i7gu4xJ3NIEjBXLuC7jEnc0i7gu4xJ3NIEjBXLuC7jEnc0i7gu4xJ3NIEjBXLuC7jEnc0i7gu4xJ3NIEjBXLuC7jEnc0i7gu4xJ3NIHr/Zn9vUX9n+aXAneyXZxH2f/ADT5hGgqPidxU3Vb9XdV5zrM/Gz6FEAAAAAAOSOyOTFbmB2QkcrcxW5gdkJHK3MVuYHZCRytzFbmB2QkcrcxW5gdkJHK3MVuYHZCRytzFbmB0HJz9joAAADjToaBANtXrNdQVONSUWtjo4W4hPbuHEquTbObZGCtMpXFFXWaaT7QDJ+om/00H/pNZAaa0ylcUVdZotMpXFFXWaZmQkBprTKVxRV1mi0ylcUVdZpmZCQGmtMpXFFXWaLTKVxRV1mmZkJAaa0ylcUVdZotMpXFFXWaZmQkBprTKVxRV1mi0ylcUVdZpmZCQGmtMpXFFXWaLTKVxRV1mmZkJAfQmwL1Kq9RfPPnCqKu3Xwu73r9epW3laX8ZM+hXiH/AGaWS/8ART/c/wA0uAAAAAAB5NJek0VMRfiaTQplkWTHd7GTuxX5M9mVnmTkfls+ozCkOTh6TQADP2fUZhSHJw9Is+ozCkOTh6TQADP2fUZhSHJw9Is+ozCkOTh6TQADP2fUZhSHJw9Is+ozCkOTh6TQADP2fUZhSHJw9Is+ozCkOTh6TQADP2fUZhSHJw9Is+ozCkOTh6TQADP2fUZhSHJw9Is+ozCkOTh6TQADzqK9PJaC3raJSwEO8q7zcQXYNerOrOqz9Mpt+p6IAAAAAAAAAAAAAAAAAAAAAAAAAAAAAAAAAAAAAAAAAAAAAAAAAAAAAAAAAAAAAAAAAAAAAAAAAAAAAAAAAAAAf//Z"/>
          <p:cNvSpPr>
            <a:spLocks noChangeAspect="1" noChangeArrowheads="1"/>
          </p:cNvSpPr>
          <p:nvPr/>
        </p:nvSpPr>
        <p:spPr bwMode="auto">
          <a:xfrm>
            <a:off x="368300" y="-309563"/>
            <a:ext cx="152400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534" name="AutoShape 14" descr="data:image/jpg;base64,/9j/4AAQSkZJRgABAQAAAQABAAD/2wCEAAkGBhIGCwkIBw4QCQ0OEhESDQwPDRoNDRAWExEhFBMQHhIXHDIkGBovGR4eKzssJic1LTUzISI2PDAqNSY3LCkBCQoKBQUFDQUFDSkYEhgpKSkpKSkpKSkpKSkpKSkpKSkpKSkpKSkpKSkpKSkpKSkpKSkpKSkpKSkpKSkpKSkpKf/AABEIAIQAoAMBIgACEQEDEQH/xAAaAAEBAQEBAQEAAAAAAAAAAAAABwYBBQgE/8QAPBAAAQEEBwcCAwQLAQAAAAAAAAQBAgMRBRIXGFWU0gcTVGGTo9MGMRQVkQhRYsMhIjZkcXN0hKGzwRb/xAAUAQEAAAAAAAAAAAAAAAAAAAAA/8QAFBEBAAAAAAAAAAAAAAAAAAAAAP/aAAwDAQACEQMRAD8AuIAAAAAAAAAAAAAAAAAAAAAAAAAAAHGgdBK/Xe2x70VSkeh2IHVbIbsN7etVNhNbXcY9Kru2y9/vM/eXewp3PN8QF0BC7y72FO55viF5d7Cnc83xAXQELvLvYU7nm+IXl3sKdzzfEBdAQu8u9hTueb4heXewp3PN8QF0BC7y72FO55viF5d7Cnc83xAXQELvLvYU7nm+IXl3sKdzzfEBdAQu8u9hTueb4heXewp3PN8QF0BhNmW0tu0P5jWSsQ/C7n2jtjV97X/AyUqn+TdgAAAAONA+Xtu37Trv5af/AEsJ8fQW0XYyq9ZUuopdGoTwYcR2E6xyJXrsqQ2Ot9nfvYZm7gu4xJ3NIEjBXLuC7jEnc0i7gu4xJ3NIEjBXLuC7jEnc0i7gu4xJ3NIEjBXLuC7jEnc0i7gu4xJ3NIEjBXLuC7jEnc0i7gu4xJ3NIEjBXLuC7jEnc0i7gu4xJ3NIEjBXLuC7jEnc0i7gu4xJ3NIHr/Zn9vUX9n+aXAneyXZxH2f/ADT5hGgqPidxU3Vb9XdV5zrM/Gz6FEAAAAAAOSOyOTFbmB2QkcrcxW5gdkJHK3MVuYHZCRytzFbmB2QkcrcxW5gdkJHK3MVuYHZCRytzFbmB0HJz9joAAADjToaBANtXrNdQVONSUWtjo4W4hPbuHEquTbObZGCtMpXFFXWaaT7QDJ+om/00H/pNZAaa0ylcUVdZotMpXFFXWaZmQkBprTKVxRV1mi0ylcUVdZpmZCQGmtMpXFFXWaLTKVxRV1mmZkJAaa0ylcUVdZotMpXFFXWaZmQkBprTKVxRV1mi0ylcUVdZpmZCQGmtMpXFFXWaLTKVxRV1mmZkJAfQmwL1Kq9RfPPnCqKu3Xwu73r9epW3laX8ZM+hXiH/AGaWS/8ART/c/wA0uAAAAAAB5NJek0VMRfiaTQplkWTHd7GTuxX5M9mVnmTkfls+ozCkOTh6TQADP2fUZhSHJw9Is+ozCkOTh6TQADP2fUZhSHJw9Is+ozCkOTh6TQADP2fUZhSHJw9Is+ozCkOTh6TQADP2fUZhSHJw9Is+ozCkOTh6TQADP2fUZhSHJw9Is+ozCkOTh6TQADP2fUZhSHJw9Is+ozCkOTh6TQADzqK9PJaC3raJSwEO8q7zcQXYNerOrOqz9Mpt+p6IAAAAAAAAAAAAAAAAAAAAAAAAAAAAAAAAAAAAAAAAAAAAAAAAAAAAAAAAAAAAAAAAAAAAAAAAAAAAAAAAAAAAf//Z"/>
          <p:cNvSpPr>
            <a:spLocks noChangeAspect="1" noChangeArrowheads="1"/>
          </p:cNvSpPr>
          <p:nvPr/>
        </p:nvSpPr>
        <p:spPr bwMode="auto">
          <a:xfrm>
            <a:off x="520700" y="-157163"/>
            <a:ext cx="152400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22535" name="Picture 16" descr="http://3.bp.blogspot.com/_NUvkxIYtCrY/TDsWqL7Bv1I/AAAAAAAAAHA/xzj1SLRALvU/s320/Equal+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2705100"/>
            <a:ext cx="1905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7"/>
          <p:cNvSpPr txBox="1">
            <a:spLocks noChangeArrowheads="1"/>
          </p:cNvSpPr>
          <p:nvPr/>
        </p:nvSpPr>
        <p:spPr bwMode="auto">
          <a:xfrm>
            <a:off x="215900" y="4876800"/>
            <a:ext cx="353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Mating</a:t>
            </a:r>
          </a:p>
        </p:txBody>
      </p:sp>
      <p:sp>
        <p:nvSpPr>
          <p:cNvPr id="22537" name="TextBox 8"/>
          <p:cNvSpPr txBox="1">
            <a:spLocks noChangeArrowheads="1"/>
          </p:cNvSpPr>
          <p:nvPr/>
        </p:nvSpPr>
        <p:spPr bwMode="auto">
          <a:xfrm>
            <a:off x="3962400" y="4495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Producing</a:t>
            </a:r>
          </a:p>
        </p:txBody>
      </p:sp>
      <p:sp>
        <p:nvSpPr>
          <p:cNvPr id="22538" name="TextBox 9"/>
          <p:cNvSpPr txBox="1">
            <a:spLocks noChangeArrowheads="1"/>
          </p:cNvSpPr>
          <p:nvPr/>
        </p:nvSpPr>
        <p:spPr bwMode="auto">
          <a:xfrm>
            <a:off x="5653088" y="5060950"/>
            <a:ext cx="318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Babies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p:cNvSpPr>
          <p:nvPr>
            <p:ph type="title" idx="4294967295"/>
          </p:nvPr>
        </p:nvSpPr>
        <p:spPr/>
        <p:txBody>
          <a:bodyPr/>
          <a:lstStyle/>
          <a:p>
            <a:r>
              <a:rPr lang="en-US" altLang="en-US" smtClean="0"/>
              <a:t>Natrium : sodium</a:t>
            </a:r>
          </a:p>
        </p:txBody>
      </p:sp>
      <p:pic>
        <p:nvPicPr>
          <p:cNvPr id="2068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4451350" cy="375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68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52600"/>
            <a:ext cx="282098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p:cNvSpPr>
          <p:nvPr>
            <p:ph type="title" idx="4294967295"/>
          </p:nvPr>
        </p:nvSpPr>
        <p:spPr/>
        <p:txBody>
          <a:bodyPr/>
          <a:lstStyle/>
          <a:p>
            <a:r>
              <a:rPr lang="en-US" altLang="en-US" smtClean="0"/>
              <a:t>Petrous : stoney hardness</a:t>
            </a:r>
          </a:p>
        </p:txBody>
      </p:sp>
      <p:pic>
        <p:nvPicPr>
          <p:cNvPr id="208899" name="Picture 4" descr="http://www.mooseyscountrygarden.com/garden-design/river-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3657600"/>
            <a:ext cx="3946525" cy="290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89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1600200"/>
            <a:ext cx="3895725" cy="3295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p:cNvSpPr>
          <p:nvPr>
            <p:ph type="title" idx="4294967295"/>
          </p:nvPr>
        </p:nvSpPr>
        <p:spPr/>
        <p:txBody>
          <a:bodyPr/>
          <a:lstStyle/>
          <a:p>
            <a:r>
              <a:rPr lang="en-US" altLang="en-US" smtClean="0"/>
              <a:t>Sal : salt</a:t>
            </a:r>
          </a:p>
        </p:txBody>
      </p:sp>
      <p:pic>
        <p:nvPicPr>
          <p:cNvPr id="210947" name="Picture 4" descr="http://img2.timeinc.net/health/images/slides/to-much-salt-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p:cNvSpPr>
          <p:nvPr>
            <p:ph type="title" idx="4294967295"/>
          </p:nvPr>
        </p:nvSpPr>
        <p:spPr/>
        <p:txBody>
          <a:bodyPr/>
          <a:lstStyle/>
          <a:p>
            <a:r>
              <a:rPr lang="en-US" altLang="en-US" smtClean="0"/>
              <a:t>Sebum : sebaceous gland secretion</a:t>
            </a:r>
          </a:p>
        </p:txBody>
      </p:sp>
      <p:pic>
        <p:nvPicPr>
          <p:cNvPr id="212995" name="Picture 4" descr="http://www.primehealthchannel.com/wp-content/uploads/2011/01/Sebaceous-Gl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58933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0480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Box 1"/>
          <p:cNvSpPr txBox="1">
            <a:spLocks noChangeArrowheads="1"/>
          </p:cNvSpPr>
          <p:nvPr/>
        </p:nvSpPr>
        <p:spPr bwMode="auto">
          <a:xfrm>
            <a:off x="2438400" y="609600"/>
            <a:ext cx="4495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Albus, alba, alb:</a:t>
            </a:r>
          </a:p>
          <a:p>
            <a:pPr algn="ctr" eaLnBrk="1" hangingPunct="1">
              <a:spcBef>
                <a:spcPct val="0"/>
              </a:spcBef>
              <a:buFontTx/>
              <a:buNone/>
            </a:pPr>
            <a:r>
              <a:rPr lang="en-US" altLang="en-US">
                <a:latin typeface="Arial" panose="020B0604020202020204" pitchFamily="34" charset="0"/>
              </a:rPr>
              <a:t>White</a:t>
            </a:r>
          </a:p>
        </p:txBody>
      </p:sp>
      <p:pic>
        <p:nvPicPr>
          <p:cNvPr id="215043" name="Picture 2" descr="http://media.giantbomb.com/uploads/0/3683/1099717-michael_gambon_as_albus_dumbledore_855_18324838_0_0_7006753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p:cNvSpPr txBox="1">
            <a:spLocks noChangeArrowheads="1"/>
          </p:cNvSpPr>
          <p:nvPr/>
        </p:nvSpPr>
        <p:spPr bwMode="auto">
          <a:xfrm>
            <a:off x="1524000" y="609600"/>
            <a:ext cx="5867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Chlor/o, chloros:</a:t>
            </a:r>
          </a:p>
          <a:p>
            <a:pPr algn="ctr" eaLnBrk="1" hangingPunct="1">
              <a:spcBef>
                <a:spcPct val="0"/>
              </a:spcBef>
              <a:buFontTx/>
              <a:buNone/>
            </a:pPr>
            <a:r>
              <a:rPr lang="en-US" altLang="en-US">
                <a:latin typeface="Arial" panose="020B0604020202020204" pitchFamily="34" charset="0"/>
              </a:rPr>
              <a:t>Green</a:t>
            </a:r>
          </a:p>
        </p:txBody>
      </p:sp>
      <p:pic>
        <p:nvPicPr>
          <p:cNvPr id="217091" name="Picture 2" descr="http://1.bp.blogspot.com/-ji1Y0ojmRfE/TZz8xKtN6QI/AAAAAAAAAJo/_z0VCurAm6w/s1600/5b2145c4aaKerm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057400"/>
            <a:ext cx="37004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Box 1"/>
          <p:cNvSpPr txBox="1">
            <a:spLocks noChangeArrowheads="1"/>
          </p:cNvSpPr>
          <p:nvPr/>
        </p:nvSpPr>
        <p:spPr bwMode="auto">
          <a:xfrm>
            <a:off x="1524000" y="990600"/>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Chrom/o, chromat/o</a:t>
            </a:r>
          </a:p>
          <a:p>
            <a:pPr algn="ctr" eaLnBrk="1" hangingPunct="1">
              <a:spcBef>
                <a:spcPct val="0"/>
              </a:spcBef>
              <a:buFontTx/>
              <a:buNone/>
            </a:pPr>
            <a:r>
              <a:rPr lang="en-US" altLang="en-US">
                <a:latin typeface="Arial" panose="020B0604020202020204" pitchFamily="34" charset="0"/>
              </a:rPr>
              <a:t>Color (as compared with no color)</a:t>
            </a:r>
          </a:p>
        </p:txBody>
      </p:sp>
      <p:pic>
        <p:nvPicPr>
          <p:cNvPr id="219139" name="Picture 6" descr="http://www.pixelsmithstudios.com/wp-content/uploads/2012/02/spring-colors-Pixelsmithstudi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667000"/>
            <a:ext cx="4762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Box 1"/>
          <p:cNvSpPr txBox="1">
            <a:spLocks noChangeArrowheads="1"/>
          </p:cNvSpPr>
          <p:nvPr/>
        </p:nvSpPr>
        <p:spPr bwMode="auto">
          <a:xfrm>
            <a:off x="2057400" y="762000"/>
            <a:ext cx="548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Cirrhos</a:t>
            </a:r>
          </a:p>
          <a:p>
            <a:pPr eaLnBrk="1" hangingPunct="1">
              <a:spcBef>
                <a:spcPct val="0"/>
              </a:spcBef>
              <a:buFontTx/>
              <a:buNone/>
            </a:pPr>
            <a:r>
              <a:rPr lang="en-US" altLang="en-US">
                <a:latin typeface="Arial" panose="020B0604020202020204" pitchFamily="34" charset="0"/>
              </a:rPr>
              <a:t>Orange/yellow</a:t>
            </a:r>
          </a:p>
        </p:txBody>
      </p:sp>
      <p:pic>
        <p:nvPicPr>
          <p:cNvPr id="221187" name="Picture 2" descr="http://www.art-paints.com/Paints/Oil/Holbein/Extra-Fine/Cadmium-Orange-Yellow-Shade/Cadmium-Orange-Yellow-Sha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3924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4" descr="http://escuela.med.puc.cl/paginas/cursos/tercero/anatomiapatologica/imagenes_ap/fotos571-579/5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038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Box 1"/>
          <p:cNvSpPr txBox="1">
            <a:spLocks noChangeArrowheads="1"/>
          </p:cNvSpPr>
          <p:nvPr/>
        </p:nvSpPr>
        <p:spPr bwMode="auto">
          <a:xfrm>
            <a:off x="2133600" y="685800"/>
            <a:ext cx="487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cyan/o</a:t>
            </a:r>
          </a:p>
          <a:p>
            <a:pPr algn="ctr" eaLnBrk="1" hangingPunct="1">
              <a:spcBef>
                <a:spcPct val="0"/>
              </a:spcBef>
              <a:buFontTx/>
              <a:buNone/>
            </a:pPr>
            <a:r>
              <a:rPr lang="en-US" altLang="en-US">
                <a:latin typeface="Arial" panose="020B0604020202020204" pitchFamily="34" charset="0"/>
              </a:rPr>
              <a:t>blue</a:t>
            </a:r>
          </a:p>
        </p:txBody>
      </p:sp>
      <p:pic>
        <p:nvPicPr>
          <p:cNvPr id="223235" name="Picture 4" descr="http://www.pet-informed-veterinary-advice-online.com/images/cyanosis-euthan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1336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Box 1"/>
          <p:cNvSpPr txBox="1">
            <a:spLocks noChangeArrowheads="1"/>
          </p:cNvSpPr>
          <p:nvPr/>
        </p:nvSpPr>
        <p:spPr bwMode="auto">
          <a:xfrm>
            <a:off x="1752600" y="685800"/>
            <a:ext cx="495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Erythr/o</a:t>
            </a:r>
          </a:p>
          <a:p>
            <a:pPr algn="ctr" eaLnBrk="1" hangingPunct="1">
              <a:spcBef>
                <a:spcPct val="0"/>
              </a:spcBef>
              <a:buFontTx/>
              <a:buNone/>
            </a:pPr>
            <a:r>
              <a:rPr lang="en-US" altLang="en-US">
                <a:latin typeface="Arial" panose="020B0604020202020204" pitchFamily="34" charset="0"/>
              </a:rPr>
              <a:t>red</a:t>
            </a:r>
          </a:p>
        </p:txBody>
      </p:sp>
      <p:pic>
        <p:nvPicPr>
          <p:cNvPr id="225283" name="Picture 2" descr="http://www.wadsworth.org/chemheme/heme/microscope/pix/rbcs_n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286000"/>
            <a:ext cx="4587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Iatr</a:t>
            </a:r>
            <a:r>
              <a:rPr lang="en-US" dirty="0" smtClean="0"/>
              <a:t>/o</a:t>
            </a:r>
            <a:br>
              <a:rPr lang="en-US" dirty="0" smtClean="0"/>
            </a:br>
            <a:r>
              <a:rPr lang="en-US" dirty="0" smtClean="0"/>
              <a:t>Treatment</a:t>
            </a:r>
            <a:endParaRPr lang="en-US" dirty="0"/>
          </a:p>
        </p:txBody>
      </p:sp>
      <p:pic>
        <p:nvPicPr>
          <p:cNvPr id="24579" name="Picture 2" descr="http://home-cures.net/36-67-large/serrapeptase-arthritis-animal-treat-natural-natural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752600"/>
            <a:ext cx="441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Box 1"/>
          <p:cNvSpPr txBox="1">
            <a:spLocks noChangeArrowheads="1"/>
          </p:cNvSpPr>
          <p:nvPr/>
        </p:nvSpPr>
        <p:spPr bwMode="auto">
          <a:xfrm>
            <a:off x="2228850" y="685800"/>
            <a:ext cx="502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Leuc/o, leuk/o</a:t>
            </a:r>
          </a:p>
          <a:p>
            <a:pPr algn="ctr" eaLnBrk="1" hangingPunct="1">
              <a:spcBef>
                <a:spcPct val="0"/>
              </a:spcBef>
              <a:buFontTx/>
              <a:buNone/>
            </a:pPr>
            <a:r>
              <a:rPr lang="en-US" altLang="en-US">
                <a:latin typeface="Arial" panose="020B0604020202020204" pitchFamily="34" charset="0"/>
              </a:rPr>
              <a:t>white</a:t>
            </a:r>
          </a:p>
        </p:txBody>
      </p:sp>
      <p:pic>
        <p:nvPicPr>
          <p:cNvPr id="227331" name="Picture 2" descr="http://www.pathologystudent.com/wp-content/uploads/2009/04/leukocy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51816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Box 1"/>
          <p:cNvSpPr txBox="1">
            <a:spLocks noChangeArrowheads="1"/>
          </p:cNvSpPr>
          <p:nvPr/>
        </p:nvSpPr>
        <p:spPr bwMode="auto">
          <a:xfrm>
            <a:off x="2133600" y="609600"/>
            <a:ext cx="533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Lutein</a:t>
            </a:r>
          </a:p>
          <a:p>
            <a:pPr algn="ctr" eaLnBrk="1" hangingPunct="1">
              <a:spcBef>
                <a:spcPct val="0"/>
              </a:spcBef>
              <a:buFontTx/>
              <a:buNone/>
            </a:pPr>
            <a:r>
              <a:rPr lang="en-US" altLang="en-US">
                <a:latin typeface="Arial" panose="020B0604020202020204" pitchFamily="34" charset="0"/>
              </a:rPr>
              <a:t>Saffron yellow</a:t>
            </a:r>
          </a:p>
        </p:txBody>
      </p:sp>
      <p:pic>
        <p:nvPicPr>
          <p:cNvPr id="229379" name="Picture 2" descr="Cross-section of human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4292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4" descr="http://images.polkadotbride.com/wp-content/uploads/2009/07/Saffron-Yello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30480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Box 1"/>
          <p:cNvSpPr txBox="1">
            <a:spLocks noChangeArrowheads="1"/>
          </p:cNvSpPr>
          <p:nvPr/>
        </p:nvSpPr>
        <p:spPr bwMode="auto">
          <a:xfrm>
            <a:off x="2209800" y="685800"/>
            <a:ext cx="525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Melan/o</a:t>
            </a:r>
          </a:p>
          <a:p>
            <a:pPr algn="ctr" eaLnBrk="1" hangingPunct="1">
              <a:spcBef>
                <a:spcPct val="0"/>
              </a:spcBef>
              <a:buFontTx/>
              <a:buNone/>
            </a:pPr>
            <a:r>
              <a:rPr lang="en-US" altLang="en-US">
                <a:latin typeface="Arial" panose="020B0604020202020204" pitchFamily="34" charset="0"/>
              </a:rPr>
              <a:t>black</a:t>
            </a:r>
          </a:p>
        </p:txBody>
      </p:sp>
      <p:pic>
        <p:nvPicPr>
          <p:cNvPr id="231427" name="Picture 2" descr="http://upload.wikimedia.org/wikipedia/en/d/de/Melanoma_Asymmet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384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Box 1"/>
          <p:cNvSpPr txBox="1">
            <a:spLocks noChangeArrowheads="1"/>
          </p:cNvSpPr>
          <p:nvPr/>
        </p:nvSpPr>
        <p:spPr bwMode="auto">
          <a:xfrm>
            <a:off x="1219200" y="304800"/>
            <a:ext cx="632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Photo</a:t>
            </a:r>
          </a:p>
          <a:p>
            <a:pPr algn="ctr" eaLnBrk="1" hangingPunct="1">
              <a:spcBef>
                <a:spcPct val="0"/>
              </a:spcBef>
              <a:buFontTx/>
              <a:buNone/>
            </a:pPr>
            <a:r>
              <a:rPr lang="en-US" altLang="en-US">
                <a:latin typeface="Arial" panose="020B0604020202020204" pitchFamily="34" charset="0"/>
              </a:rPr>
              <a:t>light</a:t>
            </a:r>
          </a:p>
        </p:txBody>
      </p:sp>
      <p:pic>
        <p:nvPicPr>
          <p:cNvPr id="2334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1676400"/>
            <a:ext cx="5562600" cy="4964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Box 1"/>
          <p:cNvSpPr txBox="1">
            <a:spLocks noChangeArrowheads="1"/>
          </p:cNvSpPr>
          <p:nvPr/>
        </p:nvSpPr>
        <p:spPr bwMode="auto">
          <a:xfrm>
            <a:off x="1600200" y="381000"/>
            <a:ext cx="609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Poli/o</a:t>
            </a:r>
          </a:p>
          <a:p>
            <a:pPr algn="ctr" eaLnBrk="1" hangingPunct="1">
              <a:spcBef>
                <a:spcPct val="0"/>
              </a:spcBef>
              <a:buFontTx/>
              <a:buNone/>
            </a:pPr>
            <a:r>
              <a:rPr lang="en-US" altLang="en-US">
                <a:latin typeface="Arial" panose="020B0604020202020204" pitchFamily="34" charset="0"/>
              </a:rPr>
              <a:t>Gray (relating to the gray matter of the nervous system)</a:t>
            </a:r>
          </a:p>
        </p:txBody>
      </p:sp>
      <p:pic>
        <p:nvPicPr>
          <p:cNvPr id="2355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5080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Box 1"/>
          <p:cNvSpPr txBox="1">
            <a:spLocks noChangeArrowheads="1"/>
          </p:cNvSpPr>
          <p:nvPr/>
        </p:nvSpPr>
        <p:spPr bwMode="auto">
          <a:xfrm>
            <a:off x="1981200" y="533400"/>
            <a:ext cx="5715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Rhod/o</a:t>
            </a:r>
          </a:p>
          <a:p>
            <a:pPr algn="ctr" eaLnBrk="1" hangingPunct="1">
              <a:spcBef>
                <a:spcPct val="0"/>
              </a:spcBef>
              <a:buFontTx/>
              <a:buNone/>
            </a:pPr>
            <a:r>
              <a:rPr lang="en-US" altLang="en-US">
                <a:latin typeface="Arial" panose="020B0604020202020204" pitchFamily="34" charset="0"/>
              </a:rPr>
              <a:t>red</a:t>
            </a:r>
          </a:p>
        </p:txBody>
      </p:sp>
      <p:pic>
        <p:nvPicPr>
          <p:cNvPr id="237571" name="Picture 4" descr="http://ahdc.vet.cornell.edu/clinpath/modules/rbcmorph/images/dogrbc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3622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Box 1"/>
          <p:cNvSpPr txBox="1">
            <a:spLocks noChangeArrowheads="1"/>
          </p:cNvSpPr>
          <p:nvPr/>
        </p:nvSpPr>
        <p:spPr bwMode="auto">
          <a:xfrm>
            <a:off x="1828800" y="838200"/>
            <a:ext cx="533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Ruber, rubor</a:t>
            </a:r>
          </a:p>
          <a:p>
            <a:pPr algn="ctr" eaLnBrk="1" hangingPunct="1">
              <a:spcBef>
                <a:spcPct val="0"/>
              </a:spcBef>
              <a:buFontTx/>
              <a:buNone/>
            </a:pPr>
            <a:r>
              <a:rPr lang="en-US" altLang="en-US">
                <a:latin typeface="Arial" panose="020B0604020202020204" pitchFamily="34" charset="0"/>
              </a:rPr>
              <a:t>Red, redness</a:t>
            </a:r>
          </a:p>
        </p:txBody>
      </p:sp>
      <p:pic>
        <p:nvPicPr>
          <p:cNvPr id="239619" name="Picture 4" descr="http://www.caudata.org/cc/images/articles/Pseudotriton_travel/rub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2057400"/>
            <a:ext cx="509587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Box 3"/>
          <p:cNvSpPr txBox="1">
            <a:spLocks noChangeArrowheads="1"/>
          </p:cNvSpPr>
          <p:nvPr/>
        </p:nvSpPr>
        <p:spPr bwMode="auto">
          <a:xfrm>
            <a:off x="2324100" y="60198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This salamander is called a rubor rubor</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1"/>
          <p:cNvSpPr txBox="1">
            <a:spLocks noChangeArrowheads="1"/>
          </p:cNvSpPr>
          <p:nvPr/>
        </p:nvSpPr>
        <p:spPr bwMode="auto">
          <a:xfrm>
            <a:off x="1981200" y="685800"/>
            <a:ext cx="525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Xanth/o:  </a:t>
            </a:r>
          </a:p>
          <a:p>
            <a:pPr algn="ctr" eaLnBrk="1" hangingPunct="1">
              <a:spcBef>
                <a:spcPct val="0"/>
              </a:spcBef>
              <a:buFontTx/>
              <a:buNone/>
            </a:pPr>
            <a:r>
              <a:rPr lang="en-US" altLang="en-US">
                <a:latin typeface="Arial" panose="020B0604020202020204" pitchFamily="34" charset="0"/>
              </a:rPr>
              <a:t>Yellow or yellowish</a:t>
            </a:r>
          </a:p>
        </p:txBody>
      </p:sp>
      <p:pic>
        <p:nvPicPr>
          <p:cNvPr id="241667" name="Picture 2" descr="http://anpsa.org.au/jpg2/x-ch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2133600"/>
            <a:ext cx="5170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3"/>
          <p:cNvSpPr txBox="1">
            <a:spLocks noChangeArrowheads="1"/>
          </p:cNvSpPr>
          <p:nvPr/>
        </p:nvSpPr>
        <p:spPr bwMode="auto">
          <a:xfrm>
            <a:off x="2438400" y="60198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latin typeface="Arial" panose="020B0604020202020204" pitchFamily="34" charset="0"/>
              </a:rPr>
              <a:t>Xanthostemon chrysanthus</a:t>
            </a: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4419600" cy="61039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Kin/e, Kin/o</a:t>
            </a:r>
            <a:br>
              <a:rPr lang="en-US" dirty="0" smtClean="0"/>
            </a:br>
            <a:r>
              <a:rPr lang="en-US" dirty="0" smtClean="0"/>
              <a:t>Movement, motion</a:t>
            </a:r>
            <a:endParaRPr lang="en-US" dirty="0"/>
          </a:p>
        </p:txBody>
      </p:sp>
      <p:pic>
        <p:nvPicPr>
          <p:cNvPr id="26627" name="Picture 2" descr="http://digital-photography-school.com/wp-content/uploads/2007/08/movement-blu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a:t>l</a:t>
            </a:r>
            <a:r>
              <a:rPr lang="en-US" dirty="0" err="1" smtClean="0"/>
              <a:t>ysis</a:t>
            </a:r>
            <a:r>
              <a:rPr lang="en-US" dirty="0" smtClean="0"/>
              <a:t>, </a:t>
            </a:r>
            <a:r>
              <a:rPr lang="en-US" dirty="0" err="1" smtClean="0"/>
              <a:t>lys</a:t>
            </a:r>
            <a:r>
              <a:rPr lang="en-US" dirty="0" smtClean="0"/>
              <a:t>/o, lytic</a:t>
            </a:r>
            <a:br>
              <a:rPr lang="en-US" dirty="0" smtClean="0"/>
            </a:br>
            <a:r>
              <a:rPr lang="en-US" dirty="0" smtClean="0"/>
              <a:t>breaking down</a:t>
            </a:r>
            <a:endParaRPr lang="en-US" dirty="0"/>
          </a:p>
        </p:txBody>
      </p:sp>
      <p:sp>
        <p:nvSpPr>
          <p:cNvPr id="28675" name="AutoShape 2" descr="https://mail.google.com/mail/?attid=0.1&amp;disp=emb&amp;view=att&amp;th=1337e2f9b12a4203"/>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1905000"/>
            <a:ext cx="5715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Morph/o</a:t>
            </a:r>
            <a:br>
              <a:rPr lang="en-US" dirty="0" smtClean="0"/>
            </a:br>
            <a:r>
              <a:rPr lang="en-US" dirty="0" smtClean="0"/>
              <a:t>Form, structure, shape</a:t>
            </a:r>
            <a:endParaRPr lang="en-US" dirty="0"/>
          </a:p>
        </p:txBody>
      </p:sp>
      <p:pic>
        <p:nvPicPr>
          <p:cNvPr id="30723" name="Picture 2" descr="F:\a&amp;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905000"/>
            <a:ext cx="41910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Op/</a:t>
            </a:r>
            <a:r>
              <a:rPr lang="en-US" dirty="0" err="1" smtClean="0"/>
              <a:t>ia</a:t>
            </a:r>
            <a:r>
              <a:rPr lang="en-US" dirty="0" smtClean="0"/>
              <a:t>, ops/</a:t>
            </a:r>
            <a:r>
              <a:rPr lang="en-US" dirty="0" err="1" smtClean="0"/>
              <a:t>ia</a:t>
            </a:r>
            <a:r>
              <a:rPr lang="en-US" dirty="0" smtClean="0"/>
              <a:t>, </a:t>
            </a:r>
            <a:r>
              <a:rPr lang="en-US" dirty="0" err="1" smtClean="0"/>
              <a:t>opsy</a:t>
            </a:r>
            <a:r>
              <a:rPr lang="en-US" dirty="0" smtClean="0"/>
              <a:t/>
            </a:r>
            <a:br>
              <a:rPr lang="en-US" dirty="0" smtClean="0"/>
            </a:br>
            <a:r>
              <a:rPr lang="en-US" dirty="0" smtClean="0"/>
              <a:t>vision</a:t>
            </a:r>
            <a:endParaRPr lang="en-US" dirty="0"/>
          </a:p>
        </p:txBody>
      </p:sp>
      <p:sp>
        <p:nvSpPr>
          <p:cNvPr id="32771" name="AutoShape 2" descr="https://mail.google.com/mail/?attid=0.1&amp;disp=emb&amp;view=att&amp;th=1337e2f4d39af645"/>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2772" name="AutoShape 4" descr="https://mail.google.com/mail/?attid=0.1&amp;disp=emb&amp;view=att&amp;th=1337e2f4d39af645"/>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2773" name="AutoShape 6" descr="https://mail.google.com/mail/?attid=0.1&amp;disp=emb&amp;view=att&amp;th=1337e2f4d39af645"/>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2774" name="AutoShape 8" descr="https://mail.google.com/mail/?attid=0.1&amp;disp=emb&amp;view=att&amp;th=1337e2f4d39af645"/>
          <p:cNvSpPr>
            <a:spLocks noChangeAspect="1" noChangeArrowheads="1"/>
          </p:cNvSpPr>
          <p:nvPr/>
        </p:nvSpPr>
        <p:spPr bwMode="auto">
          <a:xfrm>
            <a:off x="520700" y="320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2775" name="AutoShape 10" descr="https://mail.google.com/mail/?attid=0.1&amp;disp=emb&amp;view=att&amp;th=1337e2f4d39af645"/>
          <p:cNvSpPr>
            <a:spLocks noChangeAspect="1" noChangeArrowheads="1"/>
          </p:cNvSpPr>
          <p:nvPr/>
        </p:nvSpPr>
        <p:spPr bwMode="auto">
          <a:xfrm>
            <a:off x="673100" y="473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2776" name="AutoShape 12" descr="https://mail.google.com/mail/?attid=0.1&amp;disp=emb&amp;view=att&amp;th=1337e2f4d39af645"/>
          <p:cNvSpPr>
            <a:spLocks noChangeAspect="1" noChangeArrowheads="1"/>
          </p:cNvSpPr>
          <p:nvPr/>
        </p:nvSpPr>
        <p:spPr bwMode="auto">
          <a:xfrm>
            <a:off x="825500" y="625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3277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828800"/>
            <a:ext cx="45624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title"/>
          </p:nvPr>
        </p:nvSpPr>
        <p:spPr/>
        <p:txBody>
          <a:bodyPr rtlCol="0">
            <a:normAutofit fontScale="90000"/>
          </a:bodyPr>
          <a:lstStyle/>
          <a:p>
            <a:pPr eaLnBrk="1" fontAlgn="auto" hangingPunct="1">
              <a:spcAft>
                <a:spcPts val="0"/>
              </a:spcAft>
              <a:defRPr/>
            </a:pPr>
            <a:r>
              <a:rPr lang="en-US" sz="4000" smtClean="0"/>
              <a:t>Path</a:t>
            </a:r>
            <a:br>
              <a:rPr lang="en-US" sz="4000" smtClean="0"/>
            </a:br>
            <a:r>
              <a:rPr lang="en-US" sz="4000" smtClean="0"/>
              <a:t>disease</a:t>
            </a:r>
          </a:p>
        </p:txBody>
      </p:sp>
      <p:pic>
        <p:nvPicPr>
          <p:cNvPr id="34819" name="Content Placeholder 6" descr="photo 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752600"/>
            <a:ext cx="6096000" cy="46910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rtlCol="0">
            <a:normAutofit fontScale="90000"/>
          </a:bodyPr>
          <a:lstStyle/>
          <a:p>
            <a:pPr eaLnBrk="1" fontAlgn="auto" hangingPunct="1">
              <a:spcAft>
                <a:spcPts val="0"/>
              </a:spcAft>
              <a:defRPr/>
            </a:pPr>
            <a:r>
              <a:rPr lang="en-US" sz="4000" smtClean="0"/>
              <a:t>Phage</a:t>
            </a:r>
            <a:br>
              <a:rPr lang="en-US" sz="4000" smtClean="0"/>
            </a:br>
            <a:r>
              <a:rPr lang="en-US" sz="4000" smtClean="0"/>
              <a:t>eating</a:t>
            </a:r>
          </a:p>
        </p:txBody>
      </p:sp>
      <p:pic>
        <p:nvPicPr>
          <p:cNvPr id="36867" name="Content Placeholder 3" descr="photo 2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981200"/>
            <a:ext cx="4629150" cy="462915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rtlCol="0">
            <a:normAutofit fontScale="90000"/>
          </a:bodyPr>
          <a:lstStyle/>
          <a:p>
            <a:pPr eaLnBrk="1" fontAlgn="auto" hangingPunct="1">
              <a:spcAft>
                <a:spcPts val="0"/>
              </a:spcAft>
              <a:defRPr/>
            </a:pPr>
            <a:r>
              <a:rPr lang="en-US" sz="4000" smtClean="0"/>
              <a:t>Phas</a:t>
            </a:r>
            <a:br>
              <a:rPr lang="en-US" sz="4000" smtClean="0"/>
            </a:br>
            <a:r>
              <a:rPr lang="en-US" sz="4000" smtClean="0"/>
              <a:t>speech</a:t>
            </a:r>
          </a:p>
        </p:txBody>
      </p:sp>
      <p:pic>
        <p:nvPicPr>
          <p:cNvPr id="38915" name="Content Placeholder 3" descr="photo 3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05000"/>
            <a:ext cx="5878513" cy="4560888"/>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rtlCol="0">
            <a:normAutofit fontScale="90000"/>
          </a:bodyPr>
          <a:lstStyle/>
          <a:p>
            <a:pPr eaLnBrk="1" fontAlgn="auto" hangingPunct="1">
              <a:spcAft>
                <a:spcPts val="0"/>
              </a:spcAft>
              <a:defRPr/>
            </a:pPr>
            <a:r>
              <a:rPr lang="en-US" sz="4000" smtClean="0"/>
              <a:t>Phil</a:t>
            </a:r>
            <a:br>
              <a:rPr lang="en-US" sz="4000" smtClean="0"/>
            </a:br>
            <a:r>
              <a:rPr lang="en-US" sz="4000" smtClean="0"/>
              <a:t>affinity </a:t>
            </a:r>
          </a:p>
        </p:txBody>
      </p:sp>
      <p:pic>
        <p:nvPicPr>
          <p:cNvPr id="40963" name="Content Placeholder 3" descr="photo 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2057400"/>
            <a:ext cx="4248150" cy="424815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322388" y="561975"/>
            <a:ext cx="6500812" cy="1258888"/>
          </a:xfrm>
        </p:spPr>
        <p:txBody>
          <a:bodyPr rtlCol="0">
            <a:normAutofit fontScale="90000"/>
          </a:bodyPr>
          <a:lstStyle/>
          <a:p>
            <a:pPr eaLnBrk="1" fontAlgn="auto" hangingPunct="1">
              <a:spcAft>
                <a:spcPts val="0"/>
              </a:spcAft>
              <a:defRPr/>
            </a:pPr>
            <a:r>
              <a:rPr lang="en-US" sz="7700" dirty="0" smtClean="0"/>
              <a:t>Audi/0</a:t>
            </a:r>
          </a:p>
        </p:txBody>
      </p:sp>
      <p:sp>
        <p:nvSpPr>
          <p:cNvPr id="14338" name="Rectangle 2"/>
          <p:cNvSpPr>
            <a:spLocks/>
          </p:cNvSpPr>
          <p:nvPr/>
        </p:nvSpPr>
        <p:spPr bwMode="auto">
          <a:xfrm>
            <a:off x="2216150" y="1643063"/>
            <a:ext cx="47148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2397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50000"/>
              </a:lnSpc>
              <a:spcBef>
                <a:spcPct val="0"/>
              </a:spcBef>
              <a:buFontTx/>
              <a:buNone/>
            </a:pPr>
            <a:r>
              <a:rPr lang="en-US" altLang="en-US" sz="5600">
                <a:latin typeface="Chalkduster"/>
                <a:ea typeface="Chalkduster"/>
                <a:cs typeface="Chalkduster"/>
                <a:sym typeface="Chalkduster"/>
              </a:rPr>
              <a:t>Hearing</a:t>
            </a:r>
          </a:p>
        </p:txBody>
      </p:sp>
      <p:pic>
        <p:nvPicPr>
          <p:cNvPr id="1433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38" y="2814638"/>
            <a:ext cx="3286125" cy="2759075"/>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1746304" presetClass="entr" presetSubtype="91802624" fill="hold" grpId="0" nodeType="afterEffect">
                                  <p:stCondLst>
                                    <p:cond delay="0"/>
                                  </p:stCondLst>
                                  <p:childTnLst>
                                    <p:set>
                                      <p:cBhvr>
                                        <p:cTn id="6" dur="1" fill="hold">
                                          <p:stCondLst>
                                            <p:cond delay="499"/>
                                          </p:stCondLst>
                                        </p:cTn>
                                        <p:tgtEl>
                                          <p:spTgt spid="14337"/>
                                        </p:tgtEl>
                                        <p:attrNameLst>
                                          <p:attrName>style.visibility</p:attrName>
                                        </p:attrNameLst>
                                      </p:cBhvr>
                                      <p:to>
                                        <p:strVal val="visible"/>
                                      </p:to>
                                    </p:set>
                                  </p:childTnLst>
                                </p:cTn>
                              </p:par>
                            </p:childTnLst>
                          </p:cTn>
                        </p:par>
                        <p:par>
                          <p:cTn id="7" fill="hold" nodeType="afterGroup">
                            <p:stCondLst>
                              <p:cond delay="500"/>
                            </p:stCondLst>
                            <p:childTnLst>
                              <p:par>
                                <p:cTn id="8" presetID="91746304" presetClass="entr" presetSubtype="40242128" fill="hold" grpId="0" nodeType="afterEffect">
                                  <p:stCondLst>
                                    <p:cond delay="500"/>
                                  </p:stCondLst>
                                  <p:childTnLst>
                                    <p:set>
                                      <p:cBhvr>
                                        <p:cTn id="9" dur="1" fill="hold">
                                          <p:stCondLst>
                                            <p:cond delay="499"/>
                                          </p:stCondLst>
                                        </p:cTn>
                                        <p:tgtEl>
                                          <p:spTgt spid="14338">
                                            <p:txEl>
                                              <p:pRg st="0" end="0"/>
                                            </p:txEl>
                                          </p:spTgt>
                                        </p:tgtEl>
                                        <p:attrNameLst>
                                          <p:attrName>style.visibility</p:attrName>
                                        </p:attrNameLst>
                                      </p:cBhvr>
                                      <p:to>
                                        <p:strVal val="visible"/>
                                      </p:to>
                                    </p:set>
                                  </p:childTnLst>
                                </p:cTn>
                              </p:par>
                            </p:childTnLst>
                          </p:cTn>
                        </p:par>
                        <p:par>
                          <p:cTn id="10" fill="hold" nodeType="afterGroup">
                            <p:stCondLst>
                              <p:cond delay="1500"/>
                            </p:stCondLst>
                            <p:childTnLst>
                              <p:par>
                                <p:cTn id="11" presetID="91746304" presetClass="entr" presetSubtype="91712384" fill="hold" nodeType="afterEffect">
                                  <p:stCondLst>
                                    <p:cond delay="500"/>
                                  </p:stCondLst>
                                  <p:childTnLst>
                                    <p:set>
                                      <p:cBhvr>
                                        <p:cTn id="12"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utoUpdateAnimBg="0"/>
      <p:bldP spid="14338" grpId="0" build="p" autoUpdateAnimBg="0" advAuto="5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rtlCol="0">
            <a:normAutofit fontScale="90000"/>
          </a:bodyPr>
          <a:lstStyle/>
          <a:p>
            <a:pPr eaLnBrk="1" fontAlgn="auto" hangingPunct="1">
              <a:spcAft>
                <a:spcPts val="0"/>
              </a:spcAft>
              <a:defRPr/>
            </a:pPr>
            <a:r>
              <a:rPr lang="en-US" sz="4000" smtClean="0"/>
              <a:t>Plegia </a:t>
            </a:r>
            <a:br>
              <a:rPr lang="en-US" sz="4000" smtClean="0"/>
            </a:br>
            <a:r>
              <a:rPr lang="en-US" sz="4000" smtClean="0"/>
              <a:t>paralysis </a:t>
            </a:r>
          </a:p>
        </p:txBody>
      </p:sp>
      <p:pic>
        <p:nvPicPr>
          <p:cNvPr id="43011" name="Content Placeholder 3" descr="photo 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892300"/>
            <a:ext cx="4597400" cy="49657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rtlCol="0">
            <a:normAutofit fontScale="90000"/>
          </a:bodyPr>
          <a:lstStyle/>
          <a:p>
            <a:pPr eaLnBrk="1" fontAlgn="auto" hangingPunct="1">
              <a:spcAft>
                <a:spcPts val="0"/>
              </a:spcAft>
              <a:defRPr/>
            </a:pPr>
            <a:r>
              <a:rPr lang="en-US" sz="4000" smtClean="0"/>
              <a:t>Poiesis</a:t>
            </a:r>
            <a:br>
              <a:rPr lang="en-US" sz="4000" smtClean="0"/>
            </a:br>
            <a:r>
              <a:rPr lang="en-US" sz="4000" smtClean="0"/>
              <a:t>formation </a:t>
            </a:r>
          </a:p>
        </p:txBody>
      </p:sp>
      <p:pic>
        <p:nvPicPr>
          <p:cNvPr id="45059" name="Content Placeholder 3" descr="photo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2667000"/>
            <a:ext cx="4483100" cy="36766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rtlCol="0">
            <a:normAutofit fontScale="90000"/>
          </a:bodyPr>
          <a:lstStyle/>
          <a:p>
            <a:pPr eaLnBrk="1" fontAlgn="auto" hangingPunct="1">
              <a:spcAft>
                <a:spcPts val="0"/>
              </a:spcAft>
              <a:defRPr/>
            </a:pPr>
            <a:r>
              <a:rPr lang="en-US" sz="4000" smtClean="0"/>
              <a:t>Schisto</a:t>
            </a:r>
            <a:br>
              <a:rPr lang="en-US" sz="4000" smtClean="0"/>
            </a:br>
            <a:r>
              <a:rPr lang="en-US" sz="4000" smtClean="0"/>
              <a:t>split</a:t>
            </a:r>
          </a:p>
        </p:txBody>
      </p:sp>
      <p:pic>
        <p:nvPicPr>
          <p:cNvPr id="47107" name="Content Placeholder 3" descr="photo 1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2133600"/>
            <a:ext cx="4838700" cy="364172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234950"/>
            <a:ext cx="66675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239713"/>
            <a:ext cx="620395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C:\Users\Heather Thomas\Downloa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34115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1"/>
          <p:cNvSpPr>
            <a:spLocks noChangeArrowheads="1"/>
          </p:cNvSpPr>
          <p:nvPr/>
        </p:nvSpPr>
        <p:spPr bwMode="auto">
          <a:xfrm>
            <a:off x="1573213" y="441325"/>
            <a:ext cx="5997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C0504D"/>
                </a:solidFill>
                <a:ea typeface="Calibri" panose="020F0502020204030204" pitchFamily="34" charset="0"/>
                <a:cs typeface="Times New Roman" panose="02020603050405020304" pitchFamily="18" charset="0"/>
              </a:rPr>
              <a:t>Troph/o- Nourishment or food</a:t>
            </a: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pic>
        <p:nvPicPr>
          <p:cNvPr id="53252" name="Picture 3" descr="C:\Users\Heather Thomas\Downloads\funnycat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90800"/>
            <a:ext cx="495935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3146425" y="514350"/>
            <a:ext cx="2851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ea typeface="Calibri" panose="020F0502020204030204" pitchFamily="34" charset="0"/>
                <a:cs typeface="Times New Roman" panose="02020603050405020304" pitchFamily="18" charset="0"/>
              </a:rPr>
              <a:t>Brachy : Short</a:t>
            </a: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461125"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blip>
          <a:stretch>
            <a:fillRect/>
          </a:stretch>
        </p:blipFill>
        <p:spPr>
          <a:xfrm>
            <a:off x="2895600" y="1524000"/>
            <a:ext cx="3913014" cy="48885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7347" name="Rectangle 1"/>
          <p:cNvSpPr>
            <a:spLocks noChangeArrowheads="1"/>
          </p:cNvSpPr>
          <p:nvPr/>
        </p:nvSpPr>
        <p:spPr bwMode="auto">
          <a:xfrm>
            <a:off x="-3175" y="457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ea typeface="Calibri" panose="020F0502020204030204" pitchFamily="34" charset="0"/>
                <a:cs typeface="Times New Roman" panose="02020603050405020304" pitchFamily="18" charset="0"/>
              </a:rPr>
              <a:t>Brady- Slow</a:t>
            </a: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679450"/>
            <a:ext cx="73310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594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p:cNvSpPr txBox="1">
            <a:spLocks noChangeArrowheads="1"/>
          </p:cNvSpPr>
          <p:nvPr/>
        </p:nvSpPr>
        <p:spPr bwMode="auto">
          <a:xfrm>
            <a:off x="2057400" y="5486400"/>
            <a:ext cx="541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t>Cry/o - Cold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322388" y="561975"/>
            <a:ext cx="6500812" cy="1189038"/>
          </a:xfrm>
        </p:spPr>
        <p:txBody>
          <a:bodyPr rtlCol="0">
            <a:normAutofit fontScale="90000"/>
          </a:bodyPr>
          <a:lstStyle/>
          <a:p>
            <a:pPr eaLnBrk="1" fontAlgn="auto" hangingPunct="1">
              <a:spcAft>
                <a:spcPts val="0"/>
              </a:spcAft>
              <a:defRPr/>
            </a:pPr>
            <a:r>
              <a:rPr lang="en-US" sz="7700" dirty="0" smtClean="0"/>
              <a:t>Bio</a:t>
            </a:r>
          </a:p>
        </p:txBody>
      </p:sp>
      <p:sp>
        <p:nvSpPr>
          <p:cNvPr id="15362" name="Rectangle 2"/>
          <p:cNvSpPr>
            <a:spLocks/>
          </p:cNvSpPr>
          <p:nvPr/>
        </p:nvSpPr>
        <p:spPr bwMode="auto">
          <a:xfrm>
            <a:off x="4322763" y="2406650"/>
            <a:ext cx="5000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0"/>
              </a:spcBef>
              <a:buFontTx/>
              <a:buNone/>
            </a:pPr>
            <a:r>
              <a:rPr lang="en-US" altLang="en-US" sz="5600">
                <a:latin typeface="Party LET"/>
                <a:ea typeface="Party LET"/>
                <a:cs typeface="Party LET"/>
                <a:sym typeface="Party LET"/>
              </a:rPr>
              <a:t>l</a:t>
            </a:r>
          </a:p>
          <a:p>
            <a:pPr eaLnBrk="1" hangingPunct="1">
              <a:lnSpc>
                <a:spcPct val="70000"/>
              </a:lnSpc>
              <a:spcBef>
                <a:spcPct val="0"/>
              </a:spcBef>
              <a:buFontTx/>
              <a:buNone/>
            </a:pPr>
            <a:r>
              <a:rPr lang="en-US" altLang="en-US" sz="5600">
                <a:latin typeface="Party LET"/>
                <a:ea typeface="Party LET"/>
                <a:cs typeface="Party LET"/>
                <a:sym typeface="Party LET"/>
              </a:rPr>
              <a:t>i</a:t>
            </a:r>
          </a:p>
          <a:p>
            <a:pPr eaLnBrk="1" hangingPunct="1">
              <a:lnSpc>
                <a:spcPct val="70000"/>
              </a:lnSpc>
              <a:spcBef>
                <a:spcPct val="0"/>
              </a:spcBef>
              <a:buFontTx/>
              <a:buNone/>
            </a:pPr>
            <a:r>
              <a:rPr lang="en-US" altLang="en-US" sz="5600">
                <a:latin typeface="Party LET"/>
                <a:ea typeface="Party LET"/>
                <a:cs typeface="Party LET"/>
                <a:sym typeface="Party LET"/>
              </a:rPr>
              <a:t>f</a:t>
            </a:r>
          </a:p>
          <a:p>
            <a:pPr eaLnBrk="1" hangingPunct="1">
              <a:lnSpc>
                <a:spcPct val="70000"/>
              </a:lnSpc>
              <a:spcBef>
                <a:spcPct val="0"/>
              </a:spcBef>
              <a:buFontTx/>
              <a:buNone/>
            </a:pPr>
            <a:r>
              <a:rPr lang="en-US" altLang="en-US" sz="5600">
                <a:latin typeface="Party LET"/>
                <a:ea typeface="Party LET"/>
                <a:cs typeface="Party LET"/>
                <a:sym typeface="Party LET"/>
              </a:rPr>
              <a:t>e</a:t>
            </a:r>
          </a:p>
        </p:txBody>
      </p:sp>
      <p:pic>
        <p:nvPicPr>
          <p:cNvPr id="153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475" y="2667000"/>
            <a:ext cx="3259138" cy="2652713"/>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2768600"/>
            <a:ext cx="32861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iterate type="lt">
                                    <p:tmPct val="100000"/>
                                  </p:iterate>
                                  <p:childTnLst>
                                    <p:set>
                                      <p:cBhvr>
                                        <p:cTn id="6" dur="1" fill="hold">
                                          <p:stCondLst>
                                            <p:cond delay="0"/>
                                          </p:stCondLst>
                                        </p:cTn>
                                        <p:tgtEl>
                                          <p:spTgt spid="15361"/>
                                        </p:tgtEl>
                                        <p:attrNameLst>
                                          <p:attrName>style.visibility</p:attrName>
                                        </p:attrNameLst>
                                      </p:cBhvr>
                                      <p:to>
                                        <p:strVal val="visible"/>
                                      </p:to>
                                    </p:set>
                                    <p:anim calcmode="lin" valueType="num">
                                      <p:cBhvr additive="base">
                                        <p:cTn id="7" dur="75" fill="hold"/>
                                        <p:tgtEl>
                                          <p:spTgt spid="15361"/>
                                        </p:tgtEl>
                                        <p:attrNameLst>
                                          <p:attrName>ppt_x</p:attrName>
                                        </p:attrNameLst>
                                      </p:cBhvr>
                                      <p:tavLst>
                                        <p:tav tm="0">
                                          <p:val>
                                            <p:strVal val="#ppt_x"/>
                                          </p:val>
                                        </p:tav>
                                        <p:tav tm="100000">
                                          <p:val>
                                            <p:strVal val="#ppt_x"/>
                                          </p:val>
                                        </p:tav>
                                      </p:tavLst>
                                    </p:anim>
                                    <p:anim calcmode="lin" valueType="num">
                                      <p:cBhvr additive="base">
                                        <p:cTn id="8" dur="75" fill="hold"/>
                                        <p:tgtEl>
                                          <p:spTgt spid="1536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25"/>
                            </p:stCondLst>
                            <p:childTnLst>
                              <p:par>
                                <p:cTn id="10" presetID="2" presetClass="entr" presetSubtype="1" fill="hold" grpId="0" nodeType="afterEffect">
                                  <p:stCondLst>
                                    <p:cond delay="0"/>
                                  </p:stCondLst>
                                  <p:iterate type="lt">
                                    <p:tmPct val="100000"/>
                                  </p:iterate>
                                  <p:childTnLst>
                                    <p:set>
                                      <p:cBhvr>
                                        <p:cTn id="11" dur="1" fill="hold">
                                          <p:stCondLst>
                                            <p:cond delay="0"/>
                                          </p:stCondLst>
                                        </p:cTn>
                                        <p:tgtEl>
                                          <p:spTgt spid="15362"/>
                                        </p:tgtEl>
                                        <p:attrNameLst>
                                          <p:attrName>style.visibility</p:attrName>
                                        </p:attrNameLst>
                                      </p:cBhvr>
                                      <p:to>
                                        <p:strVal val="visible"/>
                                      </p:to>
                                    </p:set>
                                    <p:anim calcmode="lin" valueType="num">
                                      <p:cBhvr additive="base">
                                        <p:cTn id="12" dur="75" fill="hold"/>
                                        <p:tgtEl>
                                          <p:spTgt spid="15362"/>
                                        </p:tgtEl>
                                        <p:attrNameLst>
                                          <p:attrName>ppt_x</p:attrName>
                                        </p:attrNameLst>
                                      </p:cBhvr>
                                      <p:tavLst>
                                        <p:tav tm="0">
                                          <p:val>
                                            <p:strVal val="#ppt_x"/>
                                          </p:val>
                                        </p:tav>
                                        <p:tav tm="100000">
                                          <p:val>
                                            <p:strVal val="#ppt_x"/>
                                          </p:val>
                                        </p:tav>
                                      </p:tavLst>
                                    </p:anim>
                                    <p:anim calcmode="lin" valueType="num">
                                      <p:cBhvr additive="base">
                                        <p:cTn id="13" dur="75" fill="hold"/>
                                        <p:tgtEl>
                                          <p:spTgt spid="153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25"/>
                            </p:stCondLst>
                            <p:childTnLst>
                              <p:par>
                                <p:cTn id="15" presetID="22" presetClass="entr" presetSubtype="8" fill="hold" nodeType="after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wipe(left)">
                                      <p:cBhvr>
                                        <p:cTn id="17" dur="500"/>
                                        <p:tgtEl>
                                          <p:spTgt spid="15364"/>
                                        </p:tgtEl>
                                      </p:cBhvr>
                                    </p:animEffect>
                                  </p:childTnLst>
                                </p:cTn>
                              </p:par>
                            </p:childTnLst>
                          </p:cTn>
                        </p:par>
                        <p:par>
                          <p:cTn id="18" fill="hold" nodeType="afterGroup">
                            <p:stCondLst>
                              <p:cond delay="1025"/>
                            </p:stCondLst>
                            <p:childTnLst>
                              <p:par>
                                <p:cTn id="19" presetID="22" presetClass="entr" presetSubtype="2" fill="hold" nodeType="after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wipe(right)">
                                      <p:cBhvr>
                                        <p:cTn id="21"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autoUpdateAnimBg="0"/>
      <p:bldP spid="1536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274638"/>
            <a:ext cx="8229600" cy="944562"/>
          </a:xfrm>
        </p:spPr>
        <p:txBody>
          <a:bodyPr rtlCol="0">
            <a:normAutofit fontScale="90000"/>
          </a:bodyPr>
          <a:lstStyle/>
          <a:p>
            <a:pPr eaLnBrk="1" fontAlgn="auto" hangingPunct="1">
              <a:spcAft>
                <a:spcPts val="0"/>
              </a:spcAft>
              <a:defRPr/>
            </a:pPr>
            <a:r>
              <a:rPr lang="en-US" sz="4000" smtClean="0"/>
              <a:t>Crypt/o </a:t>
            </a:r>
            <a:br>
              <a:rPr lang="en-US" sz="4000" smtClean="0"/>
            </a:br>
            <a:r>
              <a:rPr lang="en-US" sz="4000" smtClean="0"/>
              <a:t>hidden</a:t>
            </a:r>
          </a:p>
        </p:txBody>
      </p:sp>
      <p:pic>
        <p:nvPicPr>
          <p:cNvPr id="63491" name="Picture 4" descr="oscar_the_gro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5029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914400" y="0"/>
            <a:ext cx="7772400" cy="1470025"/>
          </a:xfrm>
        </p:spPr>
        <p:txBody>
          <a:bodyPr/>
          <a:lstStyle/>
          <a:p>
            <a:pPr eaLnBrk="1" hangingPunct="1"/>
            <a:r>
              <a:rPr lang="en-US" altLang="en-US" smtClean="0"/>
              <a:t>DEXTR/O</a:t>
            </a:r>
            <a:br>
              <a:rPr lang="en-US" altLang="en-US" smtClean="0"/>
            </a:br>
            <a:r>
              <a:rPr lang="en-US" altLang="en-US" smtClean="0"/>
              <a:t>RIGHT, RIGHT SIDE</a:t>
            </a:r>
          </a:p>
        </p:txBody>
      </p:sp>
      <p:sp>
        <p:nvSpPr>
          <p:cNvPr id="3075" name="Rectangle 3"/>
          <p:cNvSpPr>
            <a:spLocks noGrp="1" noChangeArrowheads="1"/>
          </p:cNvSpPr>
          <p:nvPr>
            <p:ph type="subTitle" idx="1"/>
          </p:nvPr>
        </p:nvSpPr>
        <p:spPr/>
        <p:txBody>
          <a:bodyPr rtlCol="0">
            <a:normAutofit/>
          </a:bodyPr>
          <a:lstStyle/>
          <a:p>
            <a:pPr eaLnBrk="1" fontAlgn="auto" hangingPunct="1">
              <a:spcAft>
                <a:spcPts val="0"/>
              </a:spcAft>
              <a:defRPr/>
            </a:pPr>
            <a:endParaRPr lang="en-US" smtClean="0"/>
          </a:p>
        </p:txBody>
      </p:sp>
      <p:pic>
        <p:nvPicPr>
          <p:cNvPr id="65540" name="Picture 4" descr="dex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33600"/>
            <a:ext cx="5562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di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638"/>
            <a:ext cx="7232650"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400"/>
            <a:ext cx="8229600" cy="1143000"/>
          </a:xfrm>
        </p:spPr>
        <p:txBody>
          <a:bodyPr rtlCol="0">
            <a:normAutofit fontScale="90000"/>
          </a:bodyPr>
          <a:lstStyle/>
          <a:p>
            <a:pPr eaLnBrk="1" fontAlgn="auto" hangingPunct="1">
              <a:spcAft>
                <a:spcPts val="0"/>
              </a:spcAft>
              <a:defRPr/>
            </a:pPr>
            <a:r>
              <a:rPr lang="en-US" sz="4000" dirty="0" err="1" smtClean="0"/>
              <a:t>Dolich</a:t>
            </a:r>
            <a:r>
              <a:rPr lang="en-US" sz="4000" dirty="0" smtClean="0"/>
              <a:t>/o </a:t>
            </a:r>
            <a:br>
              <a:rPr lang="en-US" sz="4000" dirty="0" smtClean="0"/>
            </a:br>
            <a:r>
              <a:rPr lang="en-US" sz="4000" dirty="0" smtClean="0"/>
              <a:t>long</a:t>
            </a:r>
          </a:p>
        </p:txBody>
      </p:sp>
      <p:pic>
        <p:nvPicPr>
          <p:cNvPr id="69635" name="Picture 4" descr="1642-long-ton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524000"/>
            <a:ext cx="46577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30861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smtClean="0"/>
              <a:t>GLYC/O-,GLUC/O</a:t>
            </a:r>
            <a:br>
              <a:rPr lang="en-US" sz="4000" smtClean="0"/>
            </a:br>
            <a:r>
              <a:rPr lang="en-US" sz="4000" smtClean="0"/>
              <a:t>SUGAR SWEET</a:t>
            </a:r>
          </a:p>
        </p:txBody>
      </p:sp>
      <p:sp>
        <p:nvSpPr>
          <p:cNvPr id="71683" name="Rectangle 3"/>
          <p:cNvSpPr>
            <a:spLocks noGrp="1" noChangeArrowheads="1"/>
          </p:cNvSpPr>
          <p:nvPr>
            <p:ph type="body" idx="1"/>
          </p:nvPr>
        </p:nvSpPr>
        <p:spPr/>
        <p:txBody>
          <a:bodyPr/>
          <a:lstStyle/>
          <a:p>
            <a:pPr eaLnBrk="1" hangingPunct="1"/>
            <a:endParaRPr lang="en-US" altLang="en-US" smtClean="0"/>
          </a:p>
        </p:txBody>
      </p:sp>
      <p:pic>
        <p:nvPicPr>
          <p:cNvPr id="71684" name="Picture 4" descr="term s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905000"/>
            <a:ext cx="61436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z="4000" smtClean="0"/>
              <a:t>HETER/O- OTHER, DIFFERENT</a:t>
            </a:r>
          </a:p>
        </p:txBody>
      </p:sp>
      <p:sp>
        <p:nvSpPr>
          <p:cNvPr id="73731" name="Rectangle 3"/>
          <p:cNvSpPr>
            <a:spLocks noGrp="1" noChangeArrowheads="1"/>
          </p:cNvSpPr>
          <p:nvPr>
            <p:ph type="body" idx="1"/>
          </p:nvPr>
        </p:nvSpPr>
        <p:spPr/>
        <p:txBody>
          <a:bodyPr/>
          <a:lstStyle/>
          <a:p>
            <a:pPr eaLnBrk="1" hangingPunct="1"/>
            <a:endParaRPr lang="en-US" altLang="en-US" smtClean="0"/>
          </a:p>
        </p:txBody>
      </p:sp>
      <p:pic>
        <p:nvPicPr>
          <p:cNvPr id="73732" name="Picture 4" descr="Term het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739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smtClean="0"/>
              <a:t>Hom/eo-hom/o </a:t>
            </a:r>
            <a:br>
              <a:rPr lang="en-US" sz="4000" smtClean="0"/>
            </a:br>
            <a:r>
              <a:rPr lang="en-US" sz="4000" smtClean="0"/>
              <a:t>same, alike</a:t>
            </a:r>
          </a:p>
        </p:txBody>
      </p:sp>
      <p:pic>
        <p:nvPicPr>
          <p:cNvPr id="75779" name="Picture 4" descr="1a906_3146038f-03fe-4f3f-ab3e-b9f0c82408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HYDRO</a:t>
            </a:r>
            <a:r>
              <a:rPr lang="en-US" dirty="0" smtClean="0"/>
              <a:t/>
            </a:r>
            <a:br>
              <a:rPr lang="en-US" dirty="0" smtClean="0"/>
            </a:br>
            <a:r>
              <a:rPr lang="en-US" sz="3600" dirty="0" smtClean="0">
                <a:solidFill>
                  <a:schemeClr val="tx1">
                    <a:lumMod val="75000"/>
                    <a:lumOff val="25000"/>
                  </a:schemeClr>
                </a:solidFill>
              </a:rPr>
              <a:t>wet, water, fluid</a:t>
            </a:r>
            <a:endParaRPr lang="en-US" sz="3600" dirty="0">
              <a:solidFill>
                <a:schemeClr val="tx1">
                  <a:lumMod val="75000"/>
                  <a:lumOff val="25000"/>
                </a:schemeClr>
              </a:solidFill>
            </a:endParaRPr>
          </a:p>
        </p:txBody>
      </p:sp>
      <p:sp>
        <p:nvSpPr>
          <p:cNvPr id="77827" name="Content Placeholder 2"/>
          <p:cNvSpPr>
            <a:spLocks noGrp="1"/>
          </p:cNvSpPr>
          <p:nvPr>
            <p:ph idx="1"/>
          </p:nvPr>
        </p:nvSpPr>
        <p:spPr/>
        <p:txBody>
          <a:bodyPr/>
          <a:lstStyle/>
          <a:p>
            <a:pPr eaLnBrk="1" hangingPunct="1">
              <a:buFont typeface="Arial" panose="020B0604020202020204" pitchFamily="34" charset="0"/>
              <a:buNone/>
            </a:pPr>
            <a:endParaRPr lang="en-US" altLang="en-US" smtClean="0"/>
          </a:p>
        </p:txBody>
      </p:sp>
      <p:pic>
        <p:nvPicPr>
          <p:cNvPr id="4" name="Picture 3" descr="Dogs-Fire-Hydrant-bulldo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5403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ISO</a:t>
            </a:r>
            <a:r>
              <a:rPr lang="en-US" dirty="0" smtClean="0"/>
              <a:t/>
            </a:r>
            <a:br>
              <a:rPr lang="en-US" dirty="0" smtClean="0"/>
            </a:br>
            <a:r>
              <a:rPr lang="en-US" sz="3600" dirty="0" smtClean="0">
                <a:solidFill>
                  <a:schemeClr val="tx1">
                    <a:lumMod val="75000"/>
                    <a:lumOff val="25000"/>
                  </a:schemeClr>
                </a:solidFill>
              </a:rPr>
              <a:t>equal, alike</a:t>
            </a:r>
            <a:endParaRPr lang="en-US" sz="3600" dirty="0">
              <a:solidFill>
                <a:schemeClr val="tx1">
                  <a:lumMod val="75000"/>
                  <a:lumOff val="25000"/>
                </a:schemeClr>
              </a:solidFill>
            </a:endParaRPr>
          </a:p>
        </p:txBody>
      </p:sp>
      <p:sp>
        <p:nvSpPr>
          <p:cNvPr id="79875" name="Content Placeholder 2"/>
          <p:cNvSpPr>
            <a:spLocks noGrp="1"/>
          </p:cNvSpPr>
          <p:nvPr>
            <p:ph idx="1"/>
          </p:nvPr>
        </p:nvSpPr>
        <p:spPr/>
        <p:txBody>
          <a:bodyPr/>
          <a:lstStyle/>
          <a:p>
            <a:pPr eaLnBrk="1" hangingPunct="1">
              <a:buFont typeface="Arial" panose="020B0604020202020204" pitchFamily="34" charset="0"/>
              <a:buNone/>
            </a:pPr>
            <a:r>
              <a:rPr lang="en-US" altLang="en-US" smtClean="0"/>
              <a:t> </a:t>
            </a:r>
          </a:p>
        </p:txBody>
      </p:sp>
      <p:pic>
        <p:nvPicPr>
          <p:cNvPr id="4" name="Picture 3" descr="equal.jpg"/>
          <p:cNvPicPr>
            <a:picLocks noChangeAspect="1"/>
          </p:cNvPicPr>
          <p:nvPr/>
        </p:nvPicPr>
        <p:blipFill>
          <a:blip r:embed="rId3">
            <a:extLst>
              <a:ext uri="{28A0092B-C50C-407E-A947-70E740481C1C}">
                <a14:useLocalDpi xmlns:a14="http://schemas.microsoft.com/office/drawing/2010/main" val="0"/>
              </a:ext>
            </a:extLst>
          </a:blip>
          <a:srcRect l="21672" t="2632" r="23163"/>
          <a:stretch>
            <a:fillRect/>
          </a:stretch>
        </p:blipFill>
        <p:spPr bwMode="auto">
          <a:xfrm>
            <a:off x="5715000" y="1828800"/>
            <a:ext cx="3200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ll_Animals_are_Equal______by_kat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49561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par>
                          <p:cTn id="17" fill="hold" nodeType="afterGroup">
                            <p:stCondLst>
                              <p:cond delay="3000"/>
                            </p:stCondLst>
                            <p:childTnLst>
                              <p:par>
                                <p:cTn id="18" presetID="3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cTn>
                              </p:par>
                            </p:childTnLst>
                          </p:cTn>
                        </p:par>
                        <p:par>
                          <p:cTn id="24" fill="hold" nodeType="afterGroup">
                            <p:stCondLst>
                              <p:cond delay="5000"/>
                            </p:stCondLst>
                            <p:childTnLst>
                              <p:par>
                                <p:cTn id="25" presetID="6" presetClass="emph" presetSubtype="0" fill="hold" nodeType="afterEffect">
                                  <p:stCondLst>
                                    <p:cond delay="5000"/>
                                  </p:stCondLst>
                                  <p:childTnLst>
                                    <p:animScale>
                                      <p:cBhvr>
                                        <p:cTn id="2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LEPTO</a:t>
            </a:r>
            <a:r>
              <a:rPr lang="en-US" dirty="0" smtClean="0"/>
              <a:t/>
            </a:r>
            <a:br>
              <a:rPr lang="en-US" dirty="0" smtClean="0"/>
            </a:br>
            <a:r>
              <a:rPr lang="en-US" sz="3600" dirty="0" smtClean="0">
                <a:solidFill>
                  <a:schemeClr val="tx1">
                    <a:lumMod val="75000"/>
                    <a:lumOff val="25000"/>
                  </a:schemeClr>
                </a:solidFill>
              </a:rPr>
              <a:t>slender, small, thin </a:t>
            </a:r>
            <a:endParaRPr lang="en-US" sz="3600" dirty="0">
              <a:solidFill>
                <a:schemeClr val="tx1">
                  <a:lumMod val="75000"/>
                  <a:lumOff val="25000"/>
                </a:schemeClr>
              </a:solidFill>
            </a:endParaRPr>
          </a:p>
        </p:txBody>
      </p:sp>
      <p:pic>
        <p:nvPicPr>
          <p:cNvPr id="5" name="Content Placeholder 4" descr="Cute_Little_Monkeys_Lovely_Animal_1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1752600"/>
            <a:ext cx="3654425" cy="4525963"/>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p:txBody>
          <a:bodyPr rtlCol="0">
            <a:normAutofit fontScale="90000"/>
          </a:bodyPr>
          <a:lstStyle/>
          <a:p>
            <a:pPr eaLnBrk="1" fontAlgn="auto" hangingPunct="1">
              <a:spcAft>
                <a:spcPts val="0"/>
              </a:spcAft>
              <a:defRPr/>
            </a:pPr>
            <a:r>
              <a:rPr lang="en-US" sz="7700" dirty="0" err="1" smtClean="0"/>
              <a:t>Caus</a:t>
            </a:r>
            <a:r>
              <a:rPr lang="en-US" sz="7700" dirty="0" smtClean="0"/>
              <a:t>, </a:t>
            </a:r>
            <a:r>
              <a:rPr lang="en-US" sz="7700" dirty="0" err="1" smtClean="0"/>
              <a:t>Caut</a:t>
            </a:r>
            <a:endParaRPr lang="en-US" sz="7700" dirty="0" smtClean="0"/>
          </a:p>
        </p:txBody>
      </p:sp>
      <p:sp>
        <p:nvSpPr>
          <p:cNvPr id="10243" name="Rectangle 2"/>
          <p:cNvSpPr>
            <a:spLocks/>
          </p:cNvSpPr>
          <p:nvPr/>
        </p:nvSpPr>
        <p:spPr bwMode="auto">
          <a:xfrm>
            <a:off x="7305675" y="1835150"/>
            <a:ext cx="85725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600">
                <a:latin typeface="Cracked"/>
                <a:ea typeface="Cracked"/>
                <a:cs typeface="Cracked"/>
                <a:sym typeface="Cracked"/>
              </a:rPr>
              <a:t>b</a:t>
            </a:r>
          </a:p>
          <a:p>
            <a:pPr eaLnBrk="1" hangingPunct="1">
              <a:spcBef>
                <a:spcPct val="0"/>
              </a:spcBef>
              <a:buFontTx/>
              <a:buNone/>
            </a:pPr>
            <a:r>
              <a:rPr lang="en-US" altLang="en-US" sz="5600">
                <a:latin typeface="Cracked"/>
                <a:ea typeface="Cracked"/>
                <a:cs typeface="Cracked"/>
                <a:sym typeface="Cracked"/>
              </a:rPr>
              <a:t>u</a:t>
            </a:r>
          </a:p>
          <a:p>
            <a:pPr eaLnBrk="1" hangingPunct="1">
              <a:spcBef>
                <a:spcPct val="0"/>
              </a:spcBef>
              <a:buFontTx/>
              <a:buNone/>
            </a:pPr>
            <a:r>
              <a:rPr lang="en-US" altLang="en-US" sz="5600">
                <a:latin typeface="Cracked"/>
                <a:ea typeface="Cracked"/>
                <a:cs typeface="Cracked"/>
                <a:sym typeface="Cracked"/>
              </a:rPr>
              <a:t>r</a:t>
            </a:r>
          </a:p>
          <a:p>
            <a:pPr eaLnBrk="1" hangingPunct="1">
              <a:spcBef>
                <a:spcPct val="0"/>
              </a:spcBef>
              <a:buFontTx/>
              <a:buNone/>
            </a:pPr>
            <a:r>
              <a:rPr lang="en-US" altLang="en-US" sz="5600">
                <a:latin typeface="Cracked"/>
                <a:ea typeface="Cracked"/>
                <a:cs typeface="Cracked"/>
                <a:sym typeface="Cracked"/>
              </a:rPr>
              <a:t>n</a:t>
            </a:r>
          </a:p>
        </p:txBody>
      </p:sp>
      <p:pic>
        <p:nvPicPr>
          <p:cNvPr id="1024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438" y="2671763"/>
            <a:ext cx="3902075" cy="2874962"/>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a:xfrm>
            <a:off x="609600" y="228600"/>
            <a:ext cx="7772400" cy="1371600"/>
          </a:xfrm>
        </p:spPr>
        <p:txBody>
          <a:bodyPr/>
          <a:lstStyle/>
          <a:p>
            <a:pPr eaLnBrk="1" hangingPunct="1"/>
            <a:r>
              <a:rPr lang="en-US" altLang="en-US" smtClean="0"/>
              <a:t>Lept/o</a:t>
            </a:r>
          </a:p>
        </p:txBody>
      </p:sp>
      <p:sp>
        <p:nvSpPr>
          <p:cNvPr id="83971" name="Subtitle 2"/>
          <p:cNvSpPr>
            <a:spLocks noGrp="1"/>
          </p:cNvSpPr>
          <p:nvPr>
            <p:ph type="subTitle" idx="1"/>
          </p:nvPr>
        </p:nvSpPr>
        <p:spPr>
          <a:xfrm>
            <a:off x="1371600" y="5715000"/>
            <a:ext cx="6400800" cy="685800"/>
          </a:xfrm>
        </p:spPr>
        <p:txBody>
          <a:bodyPr/>
          <a:lstStyle/>
          <a:p>
            <a:pPr eaLnBrk="1" hangingPunct="1"/>
            <a:r>
              <a:rPr lang="en-US" altLang="en-US" smtClean="0">
                <a:solidFill>
                  <a:schemeClr val="tx1"/>
                </a:solidFill>
              </a:rPr>
              <a:t>Slender, small thin </a:t>
            </a:r>
          </a:p>
        </p:txBody>
      </p:sp>
      <p:pic>
        <p:nvPicPr>
          <p:cNvPr id="839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03388"/>
            <a:ext cx="489585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LEVO</a:t>
            </a:r>
            <a:r>
              <a:rPr lang="en-US" dirty="0" smtClean="0"/>
              <a:t/>
            </a:r>
            <a:br>
              <a:rPr lang="en-US" dirty="0" smtClean="0"/>
            </a:br>
            <a:r>
              <a:rPr lang="en-US" sz="3600" dirty="0" smtClean="0">
                <a:solidFill>
                  <a:schemeClr val="tx1">
                    <a:lumMod val="75000"/>
                    <a:lumOff val="25000"/>
                  </a:schemeClr>
                </a:solidFill>
              </a:rPr>
              <a:t>left, to the left</a:t>
            </a:r>
            <a:endParaRPr lang="en-US" sz="3600" dirty="0">
              <a:solidFill>
                <a:schemeClr val="tx1">
                  <a:lumMod val="75000"/>
                  <a:lumOff val="25000"/>
                </a:schemeClr>
              </a:solidFill>
            </a:endParaRPr>
          </a:p>
        </p:txBody>
      </p:sp>
      <p:sp>
        <p:nvSpPr>
          <p:cNvPr id="86019" name="Content Placeholder 2"/>
          <p:cNvSpPr>
            <a:spLocks noGrp="1"/>
          </p:cNvSpPr>
          <p:nvPr>
            <p:ph idx="1"/>
          </p:nvPr>
        </p:nvSpPr>
        <p:spPr/>
        <p:txBody>
          <a:bodyPr/>
          <a:lstStyle/>
          <a:p>
            <a:pPr eaLnBrk="1" hangingPunct="1">
              <a:buFont typeface="Arial" panose="020B0604020202020204" pitchFamily="34" charset="0"/>
              <a:buNone/>
            </a:pPr>
            <a:r>
              <a:rPr lang="en-US" altLang="en-US" smtClean="0"/>
              <a:t> </a:t>
            </a:r>
          </a:p>
        </p:txBody>
      </p:sp>
      <p:pic>
        <p:nvPicPr>
          <p:cNvPr id="4" name="Picture 3" descr="thumbnailCAMJNBJ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405765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638800" y="2063750"/>
            <a:ext cx="2362200" cy="2862263"/>
          </a:xfrm>
          <a:prstGeom prst="rect">
            <a:avLst/>
          </a:prstGeom>
          <a:noFill/>
        </p:spPr>
        <p:txBody>
          <a:bodyPr>
            <a:spAutoFit/>
          </a:bodyPr>
          <a:lstStyle/>
          <a:p>
            <a:pPr eaLnBrk="1" fontAlgn="auto" hangingPunct="1">
              <a:spcBef>
                <a:spcPts val="0"/>
              </a:spcBef>
              <a:spcAft>
                <a:spcPts val="0"/>
              </a:spcAft>
              <a:defRPr/>
            </a:pPr>
            <a:r>
              <a:rPr lang="en-US" sz="3600" dirty="0">
                <a:solidFill>
                  <a:schemeClr val="tx1">
                    <a:lumMod val="85000"/>
                    <a:lumOff val="15000"/>
                  </a:schemeClr>
                </a:solidFill>
                <a:latin typeface="+mn-lt"/>
              </a:rPr>
              <a:t>Always stand on what side of the horse??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par>
                          <p:cTn id="17" fill="hold" nodeType="afterGroup">
                            <p:stCondLst>
                              <p:cond delay="3000"/>
                            </p:stCondLst>
                            <p:childTnLst>
                              <p:par>
                                <p:cTn id="18" presetID="2" presetClass="entr" presetSubtype="4"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0" y="274638"/>
            <a:ext cx="8229600" cy="1020762"/>
          </a:xfrm>
        </p:spPr>
        <p:txBody>
          <a:bodyPr/>
          <a:lstStyle/>
          <a:p>
            <a:pPr eaLnBrk="1" hangingPunct="1"/>
            <a:r>
              <a:rPr lang="en-US" altLang="en-US" smtClean="0"/>
              <a:t>Lev/o</a:t>
            </a:r>
          </a:p>
        </p:txBody>
      </p:sp>
      <p:sp>
        <p:nvSpPr>
          <p:cNvPr id="88067" name="Content Placeholder 2"/>
          <p:cNvSpPr>
            <a:spLocks noGrp="1"/>
          </p:cNvSpPr>
          <p:nvPr>
            <p:ph idx="1"/>
          </p:nvPr>
        </p:nvSpPr>
        <p:spPr>
          <a:xfrm>
            <a:off x="457200" y="5562600"/>
            <a:ext cx="8229600" cy="762000"/>
          </a:xfrm>
        </p:spPr>
        <p:txBody>
          <a:bodyPr/>
          <a:lstStyle/>
          <a:p>
            <a:pPr algn="ctr" eaLnBrk="1" hangingPunct="1">
              <a:buFont typeface="Arial" panose="020B0604020202020204" pitchFamily="34" charset="0"/>
              <a:buNone/>
            </a:pPr>
            <a:r>
              <a:rPr lang="en-US" altLang="en-US" smtClean="0"/>
              <a:t>Left, to the left</a:t>
            </a:r>
          </a:p>
        </p:txBody>
      </p:sp>
      <p:pic>
        <p:nvPicPr>
          <p:cNvPr id="88068" name="Picture 3"/>
          <p:cNvPicPr>
            <a:picLocks noChangeAspect="1" noChangeArrowheads="1"/>
          </p:cNvPicPr>
          <p:nvPr/>
        </p:nvPicPr>
        <p:blipFill>
          <a:blip r:embed="rId3">
            <a:extLst>
              <a:ext uri="{28A0092B-C50C-407E-A947-70E740481C1C}">
                <a14:useLocalDpi xmlns:a14="http://schemas.microsoft.com/office/drawing/2010/main" val="0"/>
              </a:ext>
            </a:extLst>
          </a:blip>
          <a:srcRect l="29688" t="22917" r="19531" b="18750"/>
          <a:stretch>
            <a:fillRect/>
          </a:stretch>
        </p:blipFill>
        <p:spPr bwMode="auto">
          <a:xfrm>
            <a:off x="1981200" y="1295400"/>
            <a:ext cx="4953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l="14285" r="15475"/>
          <a:stretch>
            <a:fillRect/>
          </a:stretch>
        </p:blipFill>
        <p:spPr bwMode="auto">
          <a:xfrm>
            <a:off x="0" y="914400"/>
            <a:ext cx="487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1"/>
          <p:cNvSpPr>
            <a:spLocks noGrp="1"/>
          </p:cNvSpPr>
          <p:nvPr>
            <p:ph type="title"/>
          </p:nvPr>
        </p:nvSpPr>
        <p:spPr/>
        <p:txBody>
          <a:bodyPr/>
          <a:lstStyle/>
          <a:p>
            <a:pPr eaLnBrk="1" hangingPunct="1"/>
            <a:r>
              <a:rPr lang="en-US" altLang="en-US" smtClean="0"/>
              <a:t>Macr/o</a:t>
            </a:r>
          </a:p>
        </p:txBody>
      </p:sp>
      <p:sp>
        <p:nvSpPr>
          <p:cNvPr id="90116" name="Content Placeholder 2"/>
          <p:cNvSpPr>
            <a:spLocks noGrp="1"/>
          </p:cNvSpPr>
          <p:nvPr>
            <p:ph idx="1"/>
          </p:nvPr>
        </p:nvSpPr>
        <p:spPr>
          <a:xfrm>
            <a:off x="457200" y="5715000"/>
            <a:ext cx="8229600" cy="715963"/>
          </a:xfrm>
        </p:spPr>
        <p:txBody>
          <a:bodyPr/>
          <a:lstStyle/>
          <a:p>
            <a:pPr algn="ctr" eaLnBrk="1" hangingPunct="1">
              <a:buFont typeface="Arial" panose="020B0604020202020204" pitchFamily="34" charset="0"/>
              <a:buNone/>
            </a:pPr>
            <a:r>
              <a:rPr lang="en-US" altLang="en-US" smtClean="0"/>
              <a:t>Large</a:t>
            </a:r>
          </a:p>
        </p:txBody>
      </p:sp>
      <p:pic>
        <p:nvPicPr>
          <p:cNvPr id="901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124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MACRO</a:t>
            </a:r>
            <a:r>
              <a:rPr lang="en-US" dirty="0" smtClean="0"/>
              <a:t/>
            </a:r>
            <a:br>
              <a:rPr lang="en-US" dirty="0" smtClean="0"/>
            </a:br>
            <a:r>
              <a:rPr lang="en-US" sz="3600" dirty="0" smtClean="0">
                <a:solidFill>
                  <a:schemeClr val="tx1">
                    <a:lumMod val="75000"/>
                    <a:lumOff val="25000"/>
                  </a:schemeClr>
                </a:solidFill>
              </a:rPr>
              <a:t>large</a:t>
            </a:r>
            <a:endParaRPr lang="en-US" sz="3600" dirty="0">
              <a:solidFill>
                <a:schemeClr val="tx1">
                  <a:lumMod val="75000"/>
                  <a:lumOff val="25000"/>
                </a:schemeClr>
              </a:solidFill>
            </a:endParaRPr>
          </a:p>
        </p:txBody>
      </p:sp>
      <p:pic>
        <p:nvPicPr>
          <p:cNvPr id="4" name="Picture 3" descr="bigma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400"/>
            <a:ext cx="34194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thumbnailCAAKVAJT.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648200" y="2514600"/>
            <a:ext cx="3975100" cy="29813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par>
                          <p:cTn id="17" fill="hold" nodeType="afterGroup">
                            <p:stCondLst>
                              <p:cond delay="3000"/>
                            </p:stCondLst>
                            <p:childTnLst>
                              <p:par>
                                <p:cTn id="18" presetID="35"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style.rotation</p:attrName>
                                        </p:attrNameLst>
                                      </p:cBhvr>
                                      <p:tavLst>
                                        <p:tav tm="0">
                                          <p:val>
                                            <p:fltVal val="720"/>
                                          </p:val>
                                        </p:tav>
                                        <p:tav tm="100000">
                                          <p:val>
                                            <p:fltVal val="0"/>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 calcmode="lin" valueType="num">
                                      <p:cBhvr>
                                        <p:cTn id="23"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mtClean="0"/>
              <a:t>Mal</a:t>
            </a:r>
          </a:p>
        </p:txBody>
      </p:sp>
      <p:sp>
        <p:nvSpPr>
          <p:cNvPr id="94211" name="Content Placeholder 2"/>
          <p:cNvSpPr>
            <a:spLocks noGrp="1"/>
          </p:cNvSpPr>
          <p:nvPr>
            <p:ph idx="1"/>
          </p:nvPr>
        </p:nvSpPr>
        <p:spPr>
          <a:xfrm>
            <a:off x="457200" y="5105400"/>
            <a:ext cx="8229600" cy="1020763"/>
          </a:xfrm>
        </p:spPr>
        <p:txBody>
          <a:bodyPr/>
          <a:lstStyle/>
          <a:p>
            <a:pPr algn="ctr" eaLnBrk="1" hangingPunct="1">
              <a:buFont typeface="Arial" panose="020B0604020202020204" pitchFamily="34" charset="0"/>
              <a:buNone/>
            </a:pPr>
            <a:r>
              <a:rPr lang="en-US" altLang="en-US" smtClean="0"/>
              <a:t>ill, bad</a:t>
            </a:r>
          </a:p>
        </p:txBody>
      </p:sp>
      <p:pic>
        <p:nvPicPr>
          <p:cNvPr id="94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20372245">
            <a:off x="4425555" y="1653117"/>
            <a:ext cx="3435084" cy="58477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Cough, cough!!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MAL</a:t>
            </a:r>
            <a:r>
              <a:rPr lang="en-US" dirty="0" smtClean="0"/>
              <a:t/>
            </a:r>
            <a:br>
              <a:rPr lang="en-US" dirty="0" smtClean="0"/>
            </a:br>
            <a:r>
              <a:rPr lang="en-US" sz="3600" dirty="0" smtClean="0">
                <a:solidFill>
                  <a:schemeClr val="tx1">
                    <a:lumMod val="75000"/>
                    <a:lumOff val="25000"/>
                  </a:schemeClr>
                </a:solidFill>
              </a:rPr>
              <a:t>ill, bad</a:t>
            </a:r>
            <a:endParaRPr lang="en-US" sz="3600" dirty="0">
              <a:solidFill>
                <a:schemeClr val="tx1">
                  <a:lumMod val="75000"/>
                  <a:lumOff val="25000"/>
                </a:schemeClr>
              </a:solidFill>
            </a:endParaRPr>
          </a:p>
        </p:txBody>
      </p:sp>
      <p:sp>
        <p:nvSpPr>
          <p:cNvPr id="96259" name="Content Placeholder 2"/>
          <p:cNvSpPr>
            <a:spLocks noGrp="1"/>
          </p:cNvSpPr>
          <p:nvPr>
            <p:ph idx="1"/>
          </p:nvPr>
        </p:nvSpPr>
        <p:spPr/>
        <p:txBody>
          <a:bodyPr/>
          <a:lstStyle/>
          <a:p>
            <a:pPr eaLnBrk="1" hangingPunct="1">
              <a:buFont typeface="Arial" panose="020B0604020202020204" pitchFamily="34" charset="0"/>
              <a:buNone/>
            </a:pPr>
            <a:endParaRPr lang="en-US" altLang="en-US" smtClean="0"/>
          </a:p>
        </p:txBody>
      </p:sp>
      <p:pic>
        <p:nvPicPr>
          <p:cNvPr id="4" name="Picture 3" descr="jahinyv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7800"/>
            <a:ext cx="6477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MALACO</a:t>
            </a:r>
            <a:r>
              <a:rPr lang="en-US" dirty="0" smtClean="0"/>
              <a:t/>
            </a:r>
            <a:br>
              <a:rPr lang="en-US" dirty="0" smtClean="0"/>
            </a:br>
            <a:r>
              <a:rPr lang="en-US" sz="3600" dirty="0" smtClean="0">
                <a:solidFill>
                  <a:schemeClr val="tx1">
                    <a:lumMod val="75000"/>
                    <a:lumOff val="25000"/>
                  </a:schemeClr>
                </a:solidFill>
              </a:rPr>
              <a:t>soft, softening</a:t>
            </a:r>
            <a:endParaRPr lang="en-US" sz="3600" dirty="0">
              <a:solidFill>
                <a:schemeClr val="tx1">
                  <a:lumMod val="75000"/>
                  <a:lumOff val="25000"/>
                </a:schemeClr>
              </a:solidFill>
            </a:endParaRPr>
          </a:p>
        </p:txBody>
      </p:sp>
      <p:pic>
        <p:nvPicPr>
          <p:cNvPr id="5" name="Content Placeholder 4" descr="baby_chinchilla_feeding-600x45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48200" y="3200400"/>
            <a:ext cx="4249738" cy="3186113"/>
          </a:xfrm>
        </p:spPr>
      </p:pic>
      <p:pic>
        <p:nvPicPr>
          <p:cNvPr id="4" name="Picture 3" descr="Marshmallow-KidsPartiesT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7893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5791200" y="2438400"/>
            <a:ext cx="762000" cy="1295400"/>
          </a:xfrm>
          <a:prstGeom prst="downArrow">
            <a:avLst/>
          </a:prstGeom>
          <a:solidFill>
            <a:srgbClr val="E01E63"/>
          </a:solidFill>
          <a:ln>
            <a:solidFill>
              <a:srgbClr val="E01E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p:cNvSpPr txBox="1"/>
          <p:nvPr/>
        </p:nvSpPr>
        <p:spPr>
          <a:xfrm>
            <a:off x="5105400" y="1828800"/>
            <a:ext cx="3048000" cy="523875"/>
          </a:xfrm>
          <a:prstGeom prst="rect">
            <a:avLst/>
          </a:prstGeom>
          <a:noFill/>
        </p:spPr>
        <p:txBody>
          <a:bodyPr>
            <a:spAutoFit/>
          </a:bodyPr>
          <a:lstStyle/>
          <a:p>
            <a:pPr eaLnBrk="1" fontAlgn="auto" hangingPunct="1">
              <a:spcBef>
                <a:spcPts val="0"/>
              </a:spcBef>
              <a:spcAft>
                <a:spcPts val="0"/>
              </a:spcAft>
              <a:defRPr/>
            </a:pPr>
            <a:r>
              <a:rPr lang="en-US" sz="2800" dirty="0">
                <a:solidFill>
                  <a:schemeClr val="tx1">
                    <a:lumMod val="85000"/>
                    <a:lumOff val="15000"/>
                  </a:schemeClr>
                </a:solidFill>
                <a:latin typeface="+mn-lt"/>
              </a:rPr>
              <a:t>AWWWWWWWW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childTnLst>
                          </p:cTn>
                        </p:par>
                        <p:par>
                          <p:cTn id="17" fill="hold" nodeType="afterGroup">
                            <p:stCondLst>
                              <p:cond delay="3000"/>
                            </p:stCondLst>
                            <p:childTnLst>
                              <p:par>
                                <p:cTn id="18" presetID="3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cTn>
                              </p:par>
                            </p:childTnLst>
                          </p:cTn>
                        </p:par>
                        <p:par>
                          <p:cTn id="24" fill="hold" nodeType="afterGroup">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5500"/>
                            </p:stCondLst>
                            <p:childTnLst>
                              <p:par>
                                <p:cTn id="29" presetID="2" presetClass="entr" presetSubtype="4"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smtClean="0"/>
              <a:t>Malac/o</a:t>
            </a:r>
          </a:p>
        </p:txBody>
      </p:sp>
      <p:sp>
        <p:nvSpPr>
          <p:cNvPr id="100355" name="Content Placeholder 2"/>
          <p:cNvSpPr>
            <a:spLocks noGrp="1"/>
          </p:cNvSpPr>
          <p:nvPr>
            <p:ph idx="1"/>
          </p:nvPr>
        </p:nvSpPr>
        <p:spPr>
          <a:xfrm>
            <a:off x="457200" y="5715000"/>
            <a:ext cx="8229600" cy="792163"/>
          </a:xfrm>
        </p:spPr>
        <p:txBody>
          <a:bodyPr/>
          <a:lstStyle/>
          <a:p>
            <a:pPr algn="ctr" eaLnBrk="1" hangingPunct="1">
              <a:buFont typeface="Arial" panose="020B0604020202020204" pitchFamily="34" charset="0"/>
              <a:buNone/>
            </a:pPr>
            <a:r>
              <a:rPr lang="en-US" altLang="en-US" smtClean="0"/>
              <a:t>Soft, softening</a:t>
            </a:r>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t="16867" r="32549"/>
          <a:stretch>
            <a:fillRect/>
          </a:stretch>
        </p:blipFill>
        <p:spPr bwMode="auto">
          <a:xfrm>
            <a:off x="2514600" y="1219200"/>
            <a:ext cx="42672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914400" y="76200"/>
            <a:ext cx="8229600" cy="1143000"/>
          </a:xfrm>
        </p:spPr>
        <p:txBody>
          <a:bodyPr/>
          <a:lstStyle/>
          <a:p>
            <a:pPr eaLnBrk="1" hangingPunct="1"/>
            <a:r>
              <a:rPr lang="en-US" altLang="en-US" sz="4800" smtClean="0">
                <a:latin typeface="Impact" panose="020B0806030902050204" pitchFamily="34" charset="0"/>
              </a:rPr>
              <a:t>Mega</a:t>
            </a:r>
          </a:p>
        </p:txBody>
      </p:sp>
      <p:sp>
        <p:nvSpPr>
          <p:cNvPr id="102403" name="Content Placeholder 2"/>
          <p:cNvSpPr>
            <a:spLocks noGrp="1"/>
          </p:cNvSpPr>
          <p:nvPr>
            <p:ph idx="1"/>
          </p:nvPr>
        </p:nvSpPr>
        <p:spPr>
          <a:xfrm>
            <a:off x="533400" y="5791200"/>
            <a:ext cx="8229600" cy="914400"/>
          </a:xfrm>
        </p:spPr>
        <p:txBody>
          <a:bodyPr/>
          <a:lstStyle/>
          <a:p>
            <a:pPr marL="0" indent="0" algn="ctr" eaLnBrk="1" hangingPunct="1">
              <a:buFont typeface="Arial" panose="020B0604020202020204" pitchFamily="34" charset="0"/>
              <a:buNone/>
            </a:pPr>
            <a:r>
              <a:rPr lang="en-US" altLang="en-US" sz="4800" b="1" smtClean="0">
                <a:latin typeface="Impact" panose="020B0806030902050204" pitchFamily="34" charset="0"/>
              </a:rPr>
              <a:t>large, oversized</a:t>
            </a:r>
          </a:p>
        </p:txBody>
      </p:sp>
      <p:pic>
        <p:nvPicPr>
          <p:cNvPr id="10240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192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3886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p:txBody>
          <a:bodyPr rtlCol="0">
            <a:normAutofit fontScale="90000"/>
          </a:bodyPr>
          <a:lstStyle/>
          <a:p>
            <a:pPr eaLnBrk="1" fontAlgn="auto" hangingPunct="1">
              <a:spcAft>
                <a:spcPts val="0"/>
              </a:spcAft>
              <a:defRPr/>
            </a:pPr>
            <a:r>
              <a:rPr lang="en-US" sz="7700" dirty="0" err="1" smtClean="0"/>
              <a:t>Clas</a:t>
            </a:r>
            <a:r>
              <a:rPr lang="en-US" sz="7700" dirty="0" smtClean="0"/>
              <a:t>, </a:t>
            </a:r>
            <a:r>
              <a:rPr lang="en-US" sz="7700" dirty="0" err="1" smtClean="0"/>
              <a:t>Clast</a:t>
            </a:r>
            <a:endParaRPr lang="en-US" sz="7700" dirty="0" smtClean="0"/>
          </a:p>
        </p:txBody>
      </p:sp>
      <p:sp>
        <p:nvSpPr>
          <p:cNvPr id="12291" name="Rectangle 2"/>
          <p:cNvSpPr>
            <a:spLocks/>
          </p:cNvSpPr>
          <p:nvPr/>
        </p:nvSpPr>
        <p:spPr bwMode="auto">
          <a:xfrm>
            <a:off x="3386138" y="1660525"/>
            <a:ext cx="230346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100">
                <a:latin typeface="Party LET"/>
                <a:ea typeface="Party LET"/>
                <a:cs typeface="Party LET"/>
                <a:sym typeface="Party LET"/>
              </a:rPr>
              <a:t>Break</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l="1933" t="1105" r="1933" b="1933"/>
          <a:stretch>
            <a:fillRect/>
          </a:stretch>
        </p:blipFill>
        <p:spPr bwMode="auto">
          <a:xfrm>
            <a:off x="2660650" y="2527300"/>
            <a:ext cx="41433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43000"/>
            <a:ext cx="3657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31019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52800"/>
            <a:ext cx="5257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6"/>
          <p:cNvSpPr txBox="1">
            <a:spLocks noChangeArrowheads="1"/>
          </p:cNvSpPr>
          <p:nvPr/>
        </p:nvSpPr>
        <p:spPr bwMode="auto">
          <a:xfrm>
            <a:off x="2895600" y="381000"/>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a:t>Necr/o : death</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a:xfrm>
            <a:off x="381000" y="152400"/>
            <a:ext cx="8229600" cy="920750"/>
          </a:xfrm>
        </p:spPr>
        <p:txBody>
          <a:bodyPr/>
          <a:lstStyle/>
          <a:p>
            <a:pPr eaLnBrk="1" hangingPunct="1"/>
            <a:r>
              <a:rPr lang="en-US" altLang="en-US" b="1" smtClean="0">
                <a:latin typeface="Arabic Typesetting" panose="03020402040406030203" pitchFamily="66" charset="-78"/>
                <a:cs typeface="Arabic Typesetting" panose="03020402040406030203" pitchFamily="66" charset="-78"/>
              </a:rPr>
              <a:t>Olig/o</a:t>
            </a:r>
          </a:p>
        </p:txBody>
      </p:sp>
      <p:sp>
        <p:nvSpPr>
          <p:cNvPr id="106499" name="Subtitle 2"/>
          <p:cNvSpPr>
            <a:spLocks noGrp="1"/>
          </p:cNvSpPr>
          <p:nvPr>
            <p:ph type="subTitle" idx="1"/>
          </p:nvPr>
        </p:nvSpPr>
        <p:spPr>
          <a:xfrm>
            <a:off x="190500" y="5908675"/>
            <a:ext cx="8763000" cy="914400"/>
          </a:xfrm>
        </p:spPr>
        <p:txBody>
          <a:bodyPr/>
          <a:lstStyle/>
          <a:p>
            <a:pPr eaLnBrk="1" hangingPunct="1"/>
            <a:r>
              <a:rPr lang="en-US" altLang="en-US" sz="5400" smtClean="0">
                <a:solidFill>
                  <a:schemeClr val="tx1"/>
                </a:solidFill>
                <a:latin typeface="Arabic Typesetting" panose="03020402040406030203" pitchFamily="66" charset="-78"/>
                <a:cs typeface="Arabic Typesetting" panose="03020402040406030203" pitchFamily="66" charset="-78"/>
              </a:rPr>
              <a:t>few, little</a:t>
            </a:r>
          </a:p>
        </p:txBody>
      </p:sp>
      <p:pic>
        <p:nvPicPr>
          <p:cNvPr id="1065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95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893763"/>
            <a:ext cx="4121150"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274638"/>
            <a:ext cx="8229600" cy="868362"/>
          </a:xfrm>
        </p:spPr>
        <p:txBody>
          <a:bodyPr/>
          <a:lstStyle/>
          <a:p>
            <a:pPr eaLnBrk="1" hangingPunct="1"/>
            <a:r>
              <a:rPr lang="en-US" altLang="en-US" b="1" smtClean="0">
                <a:latin typeface="Arial Unicode MS" panose="020B0604020202020204" pitchFamily="34" charset="-128"/>
                <a:ea typeface="Arial Unicode MS" panose="020B0604020202020204" pitchFamily="34" charset="-128"/>
                <a:cs typeface="Arial Unicode MS" panose="020B0604020202020204" pitchFamily="34" charset="-128"/>
              </a:rPr>
              <a:t>Orth/o</a:t>
            </a:r>
          </a:p>
        </p:txBody>
      </p:sp>
      <p:sp>
        <p:nvSpPr>
          <p:cNvPr id="108547" name="Content Placeholder 2"/>
          <p:cNvSpPr>
            <a:spLocks noGrp="1"/>
          </p:cNvSpPr>
          <p:nvPr>
            <p:ph idx="1"/>
          </p:nvPr>
        </p:nvSpPr>
        <p:spPr>
          <a:xfrm>
            <a:off x="457200" y="6065838"/>
            <a:ext cx="8229600" cy="792162"/>
          </a:xfrm>
        </p:spPr>
        <p:txBody>
          <a:bodyPr/>
          <a:lstStyle/>
          <a:p>
            <a:pPr marL="0" indent="0" algn="ctr" eaLnBrk="1" hangingPunct="1">
              <a:buFont typeface="Arial" panose="020B0604020202020204" pitchFamily="34" charset="0"/>
              <a:buNone/>
            </a:pPr>
            <a:r>
              <a:rPr lang="en-US" altLang="en-US" sz="4000" b="1" smtClean="0">
                <a:latin typeface="Arial Unicode MS" panose="020B0604020202020204" pitchFamily="34" charset="-128"/>
                <a:ea typeface="Arial Unicode MS" panose="020B0604020202020204" pitchFamily="34" charset="-128"/>
                <a:cs typeface="Arial Unicode MS" panose="020B0604020202020204" pitchFamily="34" charset="-128"/>
              </a:rPr>
              <a:t>straight, normal, right</a:t>
            </a:r>
          </a:p>
        </p:txBody>
      </p:sp>
      <p:pic>
        <p:nvPicPr>
          <p:cNvPr id="1085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168400"/>
            <a:ext cx="3570288" cy="475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457200" y="274638"/>
            <a:ext cx="8229600" cy="715962"/>
          </a:xfrm>
        </p:spPr>
        <p:txBody>
          <a:bodyPr/>
          <a:lstStyle/>
          <a:p>
            <a:pPr eaLnBrk="1" hangingPunct="1"/>
            <a:r>
              <a:rPr lang="en-US" altLang="en-US" b="1" i="1" smtClean="0">
                <a:latin typeface="GungsuhChe" panose="02030609000101010101" pitchFamily="49" charset="-127"/>
                <a:ea typeface="GungsuhChe" panose="02030609000101010101" pitchFamily="49" charset="-127"/>
                <a:cs typeface="Tunga" panose="020B0502040204020203" pitchFamily="34" charset="0"/>
              </a:rPr>
              <a:t>Pachy</a:t>
            </a:r>
          </a:p>
        </p:txBody>
      </p:sp>
      <p:sp>
        <p:nvSpPr>
          <p:cNvPr id="110595" name="Content Placeholder 2"/>
          <p:cNvSpPr>
            <a:spLocks noGrp="1"/>
          </p:cNvSpPr>
          <p:nvPr>
            <p:ph idx="1"/>
          </p:nvPr>
        </p:nvSpPr>
        <p:spPr>
          <a:xfrm>
            <a:off x="457200" y="5954713"/>
            <a:ext cx="8229600" cy="868362"/>
          </a:xfrm>
        </p:spPr>
        <p:txBody>
          <a:bodyPr/>
          <a:lstStyle/>
          <a:p>
            <a:pPr marL="0" indent="0" algn="ctr" eaLnBrk="1" hangingPunct="1">
              <a:buFont typeface="Arial" panose="020B0604020202020204" pitchFamily="34" charset="0"/>
              <a:buNone/>
            </a:pPr>
            <a:r>
              <a:rPr lang="en-US" altLang="en-US" sz="4800" b="1" i="1" smtClean="0">
                <a:latin typeface="GungsuhChe" panose="02030609000101010101" pitchFamily="49" charset="-127"/>
                <a:ea typeface="GungsuhChe" panose="02030609000101010101" pitchFamily="49" charset="-127"/>
              </a:rPr>
              <a:t>thick</a:t>
            </a:r>
          </a:p>
        </p:txBody>
      </p:sp>
      <p:pic>
        <p:nvPicPr>
          <p:cNvPr id="110596" name="Picture 7" descr="http://hedweb.com/animimag/elelin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8197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191000" y="2057400"/>
            <a:ext cx="4876800" cy="4191000"/>
          </a:xfrm>
        </p:spPr>
        <p:txBody>
          <a:bodyPr rtlCol="0">
            <a:normAutofit fontScale="90000"/>
          </a:bodyPr>
          <a:lstStyle/>
          <a:p>
            <a:pPr eaLnBrk="1" fontAlgn="auto" hangingPunct="1">
              <a:spcAft>
                <a:spcPts val="0"/>
              </a:spcAft>
              <a:defRPr/>
            </a:pPr>
            <a:r>
              <a:rPr lang="en-US" sz="6000" dirty="0" smtClean="0">
                <a:solidFill>
                  <a:srgbClr val="92D050"/>
                </a:solidFill>
                <a:latin typeface="Kristen ITC" pitchFamily="66" charset="0"/>
              </a:rPr>
              <a:t>Pale</a:t>
            </a:r>
            <a:r>
              <a:rPr lang="en-US" sz="6700" dirty="0" smtClean="0">
                <a:solidFill>
                  <a:srgbClr val="92D050"/>
                </a:solidFill>
                <a:latin typeface="Kristen ITC" pitchFamily="66" charset="0"/>
              </a:rPr>
              <a:t>/</a:t>
            </a:r>
            <a:r>
              <a:rPr lang="en-US" sz="6000" dirty="0" smtClean="0">
                <a:solidFill>
                  <a:srgbClr val="92D050"/>
                </a:solidFill>
                <a:latin typeface="Kristen ITC" pitchFamily="66" charset="0"/>
              </a:rPr>
              <a:t>o :</a:t>
            </a:r>
            <a:r>
              <a:rPr lang="en-US" dirty="0" smtClean="0">
                <a:solidFill>
                  <a:srgbClr val="92D050"/>
                </a:solidFill>
                <a:latin typeface="Kristen ITC" pitchFamily="66" charset="0"/>
              </a:rPr>
              <a:t/>
            </a:r>
            <a:br>
              <a:rPr lang="en-US" dirty="0" smtClean="0">
                <a:solidFill>
                  <a:srgbClr val="92D050"/>
                </a:solidFill>
                <a:latin typeface="Kristen ITC" pitchFamily="66" charset="0"/>
              </a:rPr>
            </a:br>
            <a:r>
              <a:rPr lang="en-US" dirty="0">
                <a:solidFill>
                  <a:srgbClr val="92D050"/>
                </a:solidFill>
                <a:latin typeface="Kristen ITC" pitchFamily="66" charset="0"/>
              </a:rPr>
              <a:t/>
            </a:r>
            <a:br>
              <a:rPr lang="en-US" dirty="0">
                <a:solidFill>
                  <a:srgbClr val="92D050"/>
                </a:solidFill>
                <a:latin typeface="Kristen ITC" pitchFamily="66" charset="0"/>
              </a:rPr>
            </a:br>
            <a:r>
              <a:rPr lang="en-US" dirty="0" smtClean="0">
                <a:solidFill>
                  <a:srgbClr val="92D050"/>
                </a:solidFill>
                <a:latin typeface="Kristen ITC" pitchFamily="66" charset="0"/>
              </a:rPr>
              <a:t>Old</a:t>
            </a:r>
            <a:br>
              <a:rPr lang="en-US" dirty="0" smtClean="0">
                <a:solidFill>
                  <a:srgbClr val="92D050"/>
                </a:solidFill>
                <a:latin typeface="Kristen ITC" pitchFamily="66" charset="0"/>
              </a:rPr>
            </a:br>
            <a:r>
              <a:rPr lang="en-US" dirty="0" smtClean="0">
                <a:solidFill>
                  <a:srgbClr val="92D050"/>
                </a:solidFill>
                <a:latin typeface="Kristen ITC" pitchFamily="66" charset="0"/>
              </a:rPr>
              <a:t>or</a:t>
            </a:r>
            <a:br>
              <a:rPr lang="en-US" dirty="0" smtClean="0">
                <a:solidFill>
                  <a:srgbClr val="92D050"/>
                </a:solidFill>
                <a:latin typeface="Kristen ITC" pitchFamily="66" charset="0"/>
              </a:rPr>
            </a:br>
            <a:r>
              <a:rPr lang="en-US" dirty="0" smtClean="0">
                <a:solidFill>
                  <a:srgbClr val="92D050"/>
                </a:solidFill>
                <a:latin typeface="Kristen ITC" pitchFamily="66" charset="0"/>
              </a:rPr>
              <a:t>Primitive</a:t>
            </a:r>
            <a:br>
              <a:rPr lang="en-US" dirty="0" smtClean="0">
                <a:solidFill>
                  <a:srgbClr val="92D050"/>
                </a:solidFill>
                <a:latin typeface="Kristen ITC" pitchFamily="66" charset="0"/>
              </a:rPr>
            </a:br>
            <a:r>
              <a:rPr lang="en-US" dirty="0">
                <a:solidFill>
                  <a:srgbClr val="92D050"/>
                </a:solidFill>
                <a:latin typeface="Kristen ITC" pitchFamily="66" charset="0"/>
              </a:rPr>
              <a:t/>
            </a:r>
            <a:br>
              <a:rPr lang="en-US" dirty="0">
                <a:solidFill>
                  <a:srgbClr val="92D050"/>
                </a:solidFill>
                <a:latin typeface="Kristen ITC" pitchFamily="66" charset="0"/>
              </a:rPr>
            </a:br>
            <a:endParaRPr lang="en-US" dirty="0">
              <a:solidFill>
                <a:srgbClr val="92D050"/>
              </a:solidFill>
              <a:latin typeface="Kristen ITC"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rtlCol="0">
            <a:normAutofit fontScale="90000"/>
          </a:bodyPr>
          <a:lstStyle/>
          <a:p>
            <a:pPr eaLnBrk="1" fontAlgn="auto" hangingPunct="1">
              <a:spcAft>
                <a:spcPts val="0"/>
              </a:spcAft>
              <a:defRPr/>
            </a:pPr>
            <a:r>
              <a:rPr lang="en-US" dirty="0" smtClean="0">
                <a:latin typeface="Bookman Old Style" pitchFamily="18" charset="0"/>
              </a:rPr>
              <a:t>Platy/o</a:t>
            </a:r>
            <a:br>
              <a:rPr lang="en-US" dirty="0" smtClean="0">
                <a:latin typeface="Bookman Old Style" pitchFamily="18" charset="0"/>
              </a:rPr>
            </a:br>
            <a:r>
              <a:rPr lang="en-US" sz="3100" dirty="0" smtClean="0"/>
              <a:t>Flat, wide</a:t>
            </a:r>
            <a:endParaRPr lang="en-US" sz="3100" dirty="0"/>
          </a:p>
        </p:txBody>
      </p:sp>
      <p:pic>
        <p:nvPicPr>
          <p:cNvPr id="1146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828800"/>
            <a:ext cx="4124325" cy="4124325"/>
          </a:xfrm>
        </p:spPr>
      </p:pic>
      <p:sp>
        <p:nvSpPr>
          <p:cNvPr id="114692" name="TextBox 4"/>
          <p:cNvSpPr txBox="1">
            <a:spLocks noChangeArrowheads="1"/>
          </p:cNvSpPr>
          <p:nvPr/>
        </p:nvSpPr>
        <p:spPr bwMode="auto">
          <a:xfrm>
            <a:off x="6934200" y="59436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Platypus!</a:t>
            </a:r>
          </a:p>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04800"/>
            <a:ext cx="8077200" cy="60579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altLang="en-US" sz="4000" smtClean="0"/>
              <a:t>Poikil/o-</a:t>
            </a:r>
            <a:r>
              <a:rPr lang="en-US" altLang="en-US" sz="1400" smtClean="0"/>
              <a:t/>
            </a:r>
            <a:br>
              <a:rPr lang="en-US" altLang="en-US" sz="1400" smtClean="0"/>
            </a:br>
            <a:r>
              <a:rPr lang="en-US" altLang="en-US" sz="2000" smtClean="0"/>
              <a:t>irregular, varying</a:t>
            </a:r>
          </a:p>
        </p:txBody>
      </p:sp>
      <p:pic>
        <p:nvPicPr>
          <p:cNvPr id="118787" name="Content Placeholder 3" descr="Poikilocytosis.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454150"/>
            <a:ext cx="4724400" cy="4757738"/>
          </a:xfrm>
        </p:spPr>
      </p:pic>
      <p:sp>
        <p:nvSpPr>
          <p:cNvPr id="118788" name="TextBox 4"/>
          <p:cNvSpPr txBox="1">
            <a:spLocks noChangeArrowheads="1"/>
          </p:cNvSpPr>
          <p:nvPr/>
        </p:nvSpPr>
        <p:spPr bwMode="auto">
          <a:xfrm>
            <a:off x="6248400" y="5791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poikilocytosis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rtlCol="0">
            <a:normAutofit fontScale="90000"/>
          </a:bodyPr>
          <a:lstStyle/>
          <a:p>
            <a:pPr eaLnBrk="1" fontAlgn="auto" hangingPunct="1">
              <a:spcAft>
                <a:spcPts val="0"/>
              </a:spcAft>
              <a:defRPr/>
            </a:pPr>
            <a:r>
              <a:rPr lang="en-US" dirty="0" err="1" smtClean="0"/>
              <a:t>Scler</a:t>
            </a:r>
            <a:r>
              <a:rPr lang="en-US" dirty="0" smtClean="0"/>
              <a:t>/o- </a:t>
            </a:r>
            <a:br>
              <a:rPr lang="en-US" dirty="0" smtClean="0"/>
            </a:br>
            <a:r>
              <a:rPr lang="en-US" dirty="0" smtClean="0"/>
              <a:t>	</a:t>
            </a:r>
            <a:r>
              <a:rPr lang="en-US" sz="3100" dirty="0" smtClean="0"/>
              <a:t>hardness</a:t>
            </a:r>
            <a:endParaRPr lang="en-US" sz="3100" dirty="0"/>
          </a:p>
        </p:txBody>
      </p:sp>
      <p:pic>
        <p:nvPicPr>
          <p:cNvPr id="12083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2286000"/>
            <a:ext cx="3505200" cy="432911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rtlCol="0">
            <a:normAutofit fontScale="90000"/>
          </a:bodyPr>
          <a:lstStyle/>
          <a:p>
            <a:pPr eaLnBrk="1" fontAlgn="auto" hangingPunct="1">
              <a:spcAft>
                <a:spcPts val="0"/>
              </a:spcAft>
              <a:defRPr/>
            </a:pPr>
            <a:r>
              <a:rPr lang="en-US" sz="6000" dirty="0" err="1" smtClean="0"/>
              <a:t>sinistr</a:t>
            </a:r>
            <a:r>
              <a:rPr lang="en-US" sz="6000" dirty="0" smtClean="0"/>
              <a:t>/o- left, to the left</a:t>
            </a:r>
            <a:r>
              <a:rPr lang="en-US" dirty="0" smtClean="0"/>
              <a:t/>
            </a:r>
            <a:br>
              <a:rPr lang="en-US" dirty="0" smtClean="0"/>
            </a:br>
            <a:endParaRPr lang="en-US" dirty="0"/>
          </a:p>
        </p:txBody>
      </p:sp>
      <p:pic>
        <p:nvPicPr>
          <p:cNvPr id="1228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817688"/>
            <a:ext cx="39497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819400"/>
            <a:ext cx="2497138" cy="3795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lstStyle/>
          <a:p>
            <a:pPr eaLnBrk="1" hangingPunct="1"/>
            <a:r>
              <a:rPr lang="en-US" altLang="en-US" smtClean="0"/>
              <a:t>Duct</a:t>
            </a:r>
          </a:p>
        </p:txBody>
      </p:sp>
      <p:sp>
        <p:nvSpPr>
          <p:cNvPr id="18434" name="Rectangle 2"/>
          <p:cNvSpPr>
            <a:spLocks/>
          </p:cNvSpPr>
          <p:nvPr/>
        </p:nvSpPr>
        <p:spPr bwMode="auto">
          <a:xfrm>
            <a:off x="2921000" y="1593850"/>
            <a:ext cx="33035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100">
                <a:ea typeface="Savoye LET"/>
                <a:cs typeface="Savoye LET"/>
              </a:rPr>
              <a:t>Lead</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2263775"/>
            <a:ext cx="3527425" cy="3449638"/>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 calcmode="lin" valueType="num">
                                      <p:cBhvr additive="base">
                                        <p:cTn id="7" dur="500" fill="hold"/>
                                        <p:tgtEl>
                                          <p:spTgt spid="18433"/>
                                        </p:tgtEl>
                                        <p:attrNameLst>
                                          <p:attrName>ppt_x</p:attrName>
                                        </p:attrNameLst>
                                      </p:cBhvr>
                                      <p:tavLst>
                                        <p:tav tm="0">
                                          <p:val>
                                            <p:strVal val="0-#ppt_w/2"/>
                                          </p:val>
                                        </p:tav>
                                        <p:tav tm="100000">
                                          <p:val>
                                            <p:strVal val="#ppt_x"/>
                                          </p:val>
                                        </p:tav>
                                      </p:tavLst>
                                    </p:anim>
                                    <p:anim calcmode="lin" valueType="num">
                                      <p:cBhvr additive="base">
                                        <p:cTn id="8" dur="500" fill="hold"/>
                                        <p:tgtEl>
                                          <p:spTgt spid="184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4"/>
                                        </p:tgtEl>
                                        <p:attrNameLst>
                                          <p:attrName>style.visibility</p:attrName>
                                        </p:attrNameLst>
                                      </p:cBhvr>
                                      <p:to>
                                        <p:strVal val="visible"/>
                                      </p:to>
                                    </p:set>
                                    <p:anim calcmode="lin" valueType="num">
                                      <p:cBhvr additive="base">
                                        <p:cTn id="12" dur="500" fill="hold"/>
                                        <p:tgtEl>
                                          <p:spTgt spid="18434"/>
                                        </p:tgtEl>
                                        <p:attrNameLst>
                                          <p:attrName>ppt_x</p:attrName>
                                        </p:attrNameLst>
                                      </p:cBhvr>
                                      <p:tavLst>
                                        <p:tav tm="0">
                                          <p:val>
                                            <p:strVal val="0-#ppt_w/2"/>
                                          </p:val>
                                        </p:tav>
                                        <p:tav tm="100000">
                                          <p:val>
                                            <p:strVal val="#ppt_x"/>
                                          </p:val>
                                        </p:tav>
                                      </p:tavLst>
                                    </p:anim>
                                    <p:anim calcmode="lin" valueType="num">
                                      <p:cBhvr additive="base">
                                        <p:cTn id="13" dur="500" fill="hold"/>
                                        <p:tgtEl>
                                          <p:spTgt spid="1843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8435"/>
                                        </p:tgtEl>
                                        <p:attrNameLst>
                                          <p:attrName>style.visibility</p:attrName>
                                        </p:attrNameLst>
                                      </p:cBhvr>
                                      <p:to>
                                        <p:strVal val="visible"/>
                                      </p:to>
                                    </p:set>
                                    <p:anim calcmode="lin" valueType="num">
                                      <p:cBhvr>
                                        <p:cTn id="17" dur="500" fill="hold"/>
                                        <p:tgtEl>
                                          <p:spTgt spid="18435"/>
                                        </p:tgtEl>
                                        <p:attrNameLst>
                                          <p:attrName>ppt_w</p:attrName>
                                        </p:attrNameLst>
                                      </p:cBhvr>
                                      <p:tavLst>
                                        <p:tav tm="0">
                                          <p:val>
                                            <p:fltVal val="0"/>
                                          </p:val>
                                        </p:tav>
                                        <p:tav tm="100000">
                                          <p:val>
                                            <p:strVal val="#ppt_w"/>
                                          </p:val>
                                        </p:tav>
                                      </p:tavLst>
                                    </p:anim>
                                    <p:anim calcmode="lin" valueType="num">
                                      <p:cBhvr>
                                        <p:cTn id="18" dur="500" fill="hold"/>
                                        <p:tgtEl>
                                          <p:spTgt spid="184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P spid="1843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altLang="en-US" smtClean="0"/>
              <a:t>Sten/o- narrow, contracted</a:t>
            </a:r>
          </a:p>
        </p:txBody>
      </p:sp>
      <p:pic>
        <p:nvPicPr>
          <p:cNvPr id="124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57400"/>
            <a:ext cx="419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altLang="en-US" smtClean="0"/>
              <a:t>Stere/o- solid, three dimensional</a:t>
            </a:r>
          </a:p>
        </p:txBody>
      </p:sp>
      <p:pic>
        <p:nvPicPr>
          <p:cNvPr id="1269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51054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rtlCol="0">
            <a:normAutofit fontScale="90000"/>
          </a:bodyPr>
          <a:lstStyle/>
          <a:p>
            <a:pPr eaLnBrk="1" fontAlgn="auto" hangingPunct="1">
              <a:spcAft>
                <a:spcPts val="0"/>
              </a:spcAft>
              <a:defRPr/>
            </a:pPr>
            <a:r>
              <a:rPr lang="en-US" dirty="0" err="1" smtClean="0"/>
              <a:t>tachy</a:t>
            </a:r>
            <a:r>
              <a:rPr lang="en-US" dirty="0" smtClean="0"/>
              <a:t>- </a:t>
            </a:r>
            <a:br>
              <a:rPr lang="en-US" dirty="0" smtClean="0"/>
            </a:br>
            <a:r>
              <a:rPr lang="en-US" dirty="0" smtClean="0"/>
              <a:t>rapid, fast</a:t>
            </a:r>
            <a:br>
              <a:rPr lang="en-US" dirty="0" smtClean="0"/>
            </a:br>
            <a:endParaRPr lang="en-US" dirty="0"/>
          </a:p>
        </p:txBody>
      </p:sp>
      <p:pic>
        <p:nvPicPr>
          <p:cNvPr id="129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43200"/>
            <a:ext cx="4800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altLang="en-US" smtClean="0"/>
              <a:t>Tel/e-,  Tel/o- distant, end</a:t>
            </a:r>
          </a:p>
        </p:txBody>
      </p:sp>
      <p:sp>
        <p:nvSpPr>
          <p:cNvPr id="131075" name="TextBox 5"/>
          <p:cNvSpPr txBox="1">
            <a:spLocks noChangeArrowheads="1"/>
          </p:cNvSpPr>
          <p:nvPr/>
        </p:nvSpPr>
        <p:spPr bwMode="auto">
          <a:xfrm>
            <a:off x="5878513" y="57150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End brain</a:t>
            </a:r>
          </a:p>
        </p:txBody>
      </p:sp>
      <p:pic>
        <p:nvPicPr>
          <p:cNvPr id="131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471613"/>
            <a:ext cx="5124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p:cNvSpPr>
          <p:nvPr>
            <p:ph type="title" idx="4294967295"/>
          </p:nvPr>
        </p:nvSpPr>
        <p:spPr/>
        <p:txBody>
          <a:bodyPr/>
          <a:lstStyle/>
          <a:p>
            <a:r>
              <a:rPr lang="en-US" altLang="en-US" smtClean="0"/>
              <a:t>Therm/o : heat</a:t>
            </a:r>
          </a:p>
        </p:txBody>
      </p:sp>
      <p:pic>
        <p:nvPicPr>
          <p:cNvPr id="133123" name="Picture 4" descr="http://readywisconsin.wi.gov/heat/media/hea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6" descr="http://www.e-forwards.com/wp-content/uploads/2011/07/Heat-Wave-2011-polar-bea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00200"/>
            <a:ext cx="50673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p:txBody>
          <a:bodyPr/>
          <a:lstStyle/>
          <a:p>
            <a:r>
              <a:rPr lang="en-US" altLang="en-US" smtClean="0"/>
              <a:t>Xer/o : dry</a:t>
            </a:r>
          </a:p>
        </p:txBody>
      </p:sp>
      <p:pic>
        <p:nvPicPr>
          <p:cNvPr id="135171" name="Picture 4" descr="http://mayang.com/textures/Nature/images/Mud/dry_mud_flakes_150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idx="4294967295"/>
          </p:nvPr>
        </p:nvSpPr>
        <p:spPr>
          <a:xfrm>
            <a:off x="461963" y="152400"/>
            <a:ext cx="8229600" cy="1143000"/>
          </a:xfrm>
        </p:spPr>
        <p:txBody>
          <a:bodyPr/>
          <a:lstStyle/>
          <a:p>
            <a:r>
              <a:rPr lang="en-US" altLang="en-US" smtClean="0"/>
              <a:t>Aqua, hydro: water</a:t>
            </a:r>
          </a:p>
        </p:txBody>
      </p:sp>
      <p:pic>
        <p:nvPicPr>
          <p:cNvPr id="1372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417638"/>
            <a:ext cx="4076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29000"/>
            <a:ext cx="40386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title" idx="4294967295"/>
          </p:nvPr>
        </p:nvSpPr>
        <p:spPr/>
        <p:txBody>
          <a:bodyPr/>
          <a:lstStyle/>
          <a:p>
            <a:r>
              <a:rPr lang="en-US" altLang="en-US" smtClean="0"/>
              <a:t>Chol/e, chol/o : bile</a:t>
            </a:r>
          </a:p>
        </p:txBody>
      </p:sp>
      <p:pic>
        <p:nvPicPr>
          <p:cNvPr id="139267" name="Picture 4" descr="http://covers.mp3million.com/0173751/200/Bile%20-%20Regurge%3A%20A%20Bucket%20Of%20B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6" descr="http://www.pet-informed-veterinary-advice-online.com/images/bile-vom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590800"/>
            <a:ext cx="45116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p:txBody>
          <a:bodyPr/>
          <a:lstStyle/>
          <a:p>
            <a:r>
              <a:rPr lang="en-US" altLang="en-US" smtClean="0"/>
              <a:t>Chyle, chyl/o: milky fluid –product of digestion</a:t>
            </a:r>
          </a:p>
        </p:txBody>
      </p:sp>
      <p:pic>
        <p:nvPicPr>
          <p:cNvPr id="141315" name="Picture 4" descr="http://4.bp.blogspot.com/_uiyskjNZYt8/TLwCMs1VHUI/AAAAAAAACNE/nvkQtoRxnp4/s1600/Chylous%2BAsc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538288"/>
            <a:ext cx="576103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idx="4294967295"/>
          </p:nvPr>
        </p:nvSpPr>
        <p:spPr/>
        <p:txBody>
          <a:bodyPr/>
          <a:lstStyle/>
          <a:p>
            <a:r>
              <a:rPr lang="en-US" altLang="en-US" smtClean="0"/>
              <a:t>Dacry/o, lacrima : tears</a:t>
            </a:r>
          </a:p>
        </p:txBody>
      </p:sp>
      <p:pic>
        <p:nvPicPr>
          <p:cNvPr id="143363" name="Picture 4" descr="http://www.webanswers.com/post-images/1/1C/1A7CDD9E-DF8A-4D41-A2DD0531177BCF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497013"/>
            <a:ext cx="51435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p:txBody>
          <a:bodyPr rtlCol="0">
            <a:normAutofit fontScale="90000"/>
          </a:bodyPr>
          <a:lstStyle/>
          <a:p>
            <a:pPr eaLnBrk="1" fontAlgn="auto" hangingPunct="1">
              <a:spcAft>
                <a:spcPts val="0"/>
              </a:spcAft>
              <a:defRPr/>
            </a:pPr>
            <a:r>
              <a:rPr lang="en-US" sz="7700" dirty="0" err="1" smtClean="0"/>
              <a:t>Ectas</a:t>
            </a:r>
            <a:endParaRPr lang="en-US" sz="7700" dirty="0" smtClean="0"/>
          </a:p>
        </p:txBody>
      </p:sp>
      <p:sp>
        <p:nvSpPr>
          <p:cNvPr id="19458" name="Rectangle 2"/>
          <p:cNvSpPr>
            <a:spLocks/>
          </p:cNvSpPr>
          <p:nvPr/>
        </p:nvSpPr>
        <p:spPr bwMode="auto">
          <a:xfrm>
            <a:off x="2751138" y="1857375"/>
            <a:ext cx="3152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100">
                <a:latin typeface="Apple Casual"/>
                <a:ea typeface="Apple Casual"/>
                <a:cs typeface="Apple Casual"/>
                <a:sym typeface="Apple Casual"/>
              </a:rPr>
              <a:t>Dilate</a:t>
            </a:r>
          </a:p>
        </p:txBody>
      </p:sp>
      <p:pic>
        <p:nvPicPr>
          <p:cNvPr id="1945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2952750"/>
            <a:ext cx="4545012" cy="2465388"/>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wipe(left)">
                                      <p:cBhvr>
                                        <p:cTn id="7" dur="500"/>
                                        <p:tgtEl>
                                          <p:spTgt spid="19457"/>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wipe(right)">
                                      <p:cBhvr>
                                        <p:cTn id="11" dur="500"/>
                                        <p:tgtEl>
                                          <p:spTgt spid="1945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wipe(left)">
                                      <p:cBhvr>
                                        <p:cTn id="15"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utoUpdateAnimBg="0"/>
      <p:bldP spid="1945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p:txBody>
          <a:bodyPr/>
          <a:lstStyle/>
          <a:p>
            <a:r>
              <a:rPr lang="en-US" altLang="en-US" smtClean="0"/>
              <a:t>Galact/o, lact/o : milk</a:t>
            </a:r>
          </a:p>
        </p:txBody>
      </p:sp>
      <p:pic>
        <p:nvPicPr>
          <p:cNvPr id="145411" name="Picture 4" descr="http://www.vetmed.lsu.edu/eiltslotus/theriogenology-5361/lacta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7592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6" descr="http://taikajuoma.ath.cx/bat/mil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4022725"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p:cNvSpPr>
          <p:nvPr>
            <p:ph type="title" idx="4294967295"/>
          </p:nvPr>
        </p:nvSpPr>
        <p:spPr/>
        <p:txBody>
          <a:bodyPr/>
          <a:lstStyle/>
          <a:p>
            <a:r>
              <a:rPr lang="en-US" altLang="en-US" smtClean="0"/>
              <a:t>Hem/a, hemat/o, hem/o : blood</a:t>
            </a:r>
          </a:p>
        </p:txBody>
      </p:sp>
      <p:pic>
        <p:nvPicPr>
          <p:cNvPr id="147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3981450" cy="4633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p:txBody>
          <a:bodyPr/>
          <a:lstStyle/>
          <a:p>
            <a:r>
              <a:rPr lang="en-US" altLang="en-US" smtClean="0"/>
              <a:t>Hidr/o, sudor : sweat</a:t>
            </a:r>
          </a:p>
        </p:txBody>
      </p:sp>
      <p:pic>
        <p:nvPicPr>
          <p:cNvPr id="149507" name="Picture 4" descr="http://cal.vet.upenn.edu/projects/eqemerg/images/sw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5720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6" descr="http://gardenacu.com/wp-content/uploads/2011/07/swea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733800"/>
            <a:ext cx="53530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p:cNvSpPr>
          <p:nvPr>
            <p:ph type="title" idx="4294967295"/>
          </p:nvPr>
        </p:nvSpPr>
        <p:spPr/>
        <p:txBody>
          <a:bodyPr/>
          <a:lstStyle/>
          <a:p>
            <a:r>
              <a:rPr lang="en-US" altLang="en-US" smtClean="0"/>
              <a:t>Lymph/o : lymph</a:t>
            </a:r>
          </a:p>
        </p:txBody>
      </p:sp>
      <p:pic>
        <p:nvPicPr>
          <p:cNvPr id="151555" name="Picture 4" descr="http://ww2.justanswer.com/uploads/sab340/2009-11-18_062451_Dog_with_lymph_nodes_labe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35075"/>
            <a:ext cx="792162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mn-lt"/>
                <a:cs typeface="Times New Roman" pitchFamily="18" charset="0"/>
              </a:rPr>
              <a:t>Mucus, </a:t>
            </a:r>
            <a:r>
              <a:rPr lang="en-US" dirty="0" err="1" smtClean="0">
                <a:latin typeface="+mn-lt"/>
                <a:cs typeface="Times New Roman" pitchFamily="18" charset="0"/>
              </a:rPr>
              <a:t>muco</a:t>
            </a:r>
            <a:r>
              <a:rPr lang="en-US" dirty="0" smtClean="0">
                <a:latin typeface="+mn-lt"/>
                <a:cs typeface="Times New Roman" pitchFamily="18" charset="0"/>
              </a:rPr>
              <a:t>-</a:t>
            </a:r>
            <a:br>
              <a:rPr lang="en-US" dirty="0" smtClean="0">
                <a:latin typeface="+mn-lt"/>
                <a:cs typeface="Times New Roman" pitchFamily="18" charset="0"/>
              </a:rPr>
            </a:br>
            <a:r>
              <a:rPr lang="en-US" dirty="0" smtClean="0">
                <a:latin typeface="+mn-lt"/>
                <a:cs typeface="Times New Roman" pitchFamily="18" charset="0"/>
              </a:rPr>
              <a:t>secretion of mucous membranes</a:t>
            </a:r>
            <a:endParaRPr lang="en-US" dirty="0">
              <a:latin typeface="+mn-lt"/>
              <a:cs typeface="Times New Roman" pitchFamily="18" charset="0"/>
            </a:endParaRPr>
          </a:p>
        </p:txBody>
      </p:sp>
      <p:pic>
        <p:nvPicPr>
          <p:cNvPr id="1536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1336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450850" y="152400"/>
            <a:ext cx="8229600" cy="1143000"/>
          </a:xfrm>
        </p:spPr>
        <p:txBody>
          <a:bodyPr/>
          <a:lstStyle/>
          <a:p>
            <a:pPr algn="l" eaLnBrk="1" hangingPunct="1"/>
            <a:r>
              <a:rPr lang="en-US" altLang="en-US" smtClean="0">
                <a:latin typeface="Franklin Gothic Book" pitchFamily="34" charset="0"/>
              </a:rPr>
              <a:t>Myx/o</a:t>
            </a:r>
            <a:endParaRPr lang="en-US" altLang="en-US" smtClean="0"/>
          </a:p>
        </p:txBody>
      </p:sp>
      <p:pic>
        <p:nvPicPr>
          <p:cNvPr id="155651" name="Picture 4" descr="http://t2.gstatic.com/images?q=tbn:ANd9GcT211fbzotsbfSVw_H64j26xpwsOa3b-V47TrSklUsupigHV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29273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Subtitle 2"/>
          <p:cNvSpPr txBox="1">
            <a:spLocks/>
          </p:cNvSpPr>
          <p:nvPr/>
        </p:nvSpPr>
        <p:spPr bwMode="auto">
          <a:xfrm>
            <a:off x="3200400" y="57150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400">
                <a:latin typeface="Australian Sunrise"/>
              </a:rPr>
              <a:t>  MUCUS</a:t>
            </a:r>
          </a:p>
        </p:txBody>
      </p:sp>
      <p:pic>
        <p:nvPicPr>
          <p:cNvPr id="1556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11325"/>
            <a:ext cx="30480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altLang="en-US" smtClean="0"/>
              <a:t>Plasma</a:t>
            </a:r>
          </a:p>
        </p:txBody>
      </p:sp>
      <p:pic>
        <p:nvPicPr>
          <p:cNvPr id="157699" name="Picture 2" descr="http://1.bp.blogspot.com/_SvpUm_JJb0g/TUe_uvWcCLI/AAAAAAAAACU/NAK818OM8xI/s1600/blood+don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57200"/>
            <a:ext cx="19812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descr="http://3.bp.blogspot.com/_JeaJgMKtJE8/S-rwYErm5zI/AAAAAAAAABE/k2VxBz9xLow/s400/fig1-dro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88" y="2209800"/>
            <a:ext cx="28670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Subtitle 2"/>
          <p:cNvSpPr txBox="1">
            <a:spLocks/>
          </p:cNvSpPr>
          <p:nvPr/>
        </p:nvSpPr>
        <p:spPr bwMode="auto">
          <a:xfrm>
            <a:off x="3276600" y="1219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3600">
                <a:solidFill>
                  <a:srgbClr val="FF0000"/>
                </a:solidFill>
              </a:rPr>
              <a:t>Liquid component of blood.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altLang="en-US" smtClean="0"/>
              <a:t>Ptyal/o- saliva</a:t>
            </a:r>
          </a:p>
        </p:txBody>
      </p:sp>
      <p:pic>
        <p:nvPicPr>
          <p:cNvPr id="159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Pus</a:t>
            </a:r>
            <a:r>
              <a:rPr lang="en-US" dirty="0" smtClean="0"/>
              <a:t/>
            </a:r>
            <a:br>
              <a:rPr lang="en-US" dirty="0" smtClean="0"/>
            </a:br>
            <a:r>
              <a:rPr lang="en-US" i="1" dirty="0" smtClean="0"/>
              <a:t>liquid product of inflammation</a:t>
            </a:r>
            <a:endParaRPr lang="en-US" dirty="0"/>
          </a:p>
        </p:txBody>
      </p:sp>
      <p:pic>
        <p:nvPicPr>
          <p:cNvPr id="1617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57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PY</a:t>
            </a:r>
            <a:r>
              <a:rPr lang="en-US" dirty="0" smtClean="0"/>
              <a:t>/O</a:t>
            </a:r>
            <a:r>
              <a:rPr lang="en-US" b="1" dirty="0" smtClean="0"/>
              <a:t/>
            </a:r>
            <a:br>
              <a:rPr lang="en-US" b="1" dirty="0" smtClean="0"/>
            </a:br>
            <a:r>
              <a:rPr lang="en-US" i="1" dirty="0" smtClean="0"/>
              <a:t>PUS</a:t>
            </a:r>
            <a:endParaRPr lang="en-US" dirty="0"/>
          </a:p>
        </p:txBody>
      </p:sp>
      <p:pic>
        <p:nvPicPr>
          <p:cNvPr id="163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52600"/>
            <a:ext cx="3476625" cy="471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rtlCol="0">
            <a:normAutofit fontScale="90000"/>
          </a:bodyPr>
          <a:lstStyle/>
          <a:p>
            <a:pPr eaLnBrk="1" fontAlgn="auto" hangingPunct="1">
              <a:spcAft>
                <a:spcPts val="0"/>
              </a:spcAft>
              <a:defRPr/>
            </a:pPr>
            <a:r>
              <a:rPr lang="en-US" sz="7700" dirty="0" err="1" smtClean="0"/>
              <a:t>Edem</a:t>
            </a:r>
            <a:endParaRPr lang="en-US" sz="7700" dirty="0" smtClean="0"/>
          </a:p>
        </p:txBody>
      </p:sp>
      <p:sp>
        <p:nvSpPr>
          <p:cNvPr id="20482" name="Rectangle 2"/>
          <p:cNvSpPr>
            <a:spLocks/>
          </p:cNvSpPr>
          <p:nvPr/>
        </p:nvSpPr>
        <p:spPr bwMode="auto">
          <a:xfrm>
            <a:off x="3268663" y="1554163"/>
            <a:ext cx="2608262"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100">
                <a:latin typeface="Party LET"/>
                <a:ea typeface="Party LET"/>
                <a:cs typeface="Party LET"/>
                <a:sym typeface="Party LET"/>
              </a:rPr>
              <a:t>Swelling</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2643188"/>
            <a:ext cx="3759200" cy="2565400"/>
          </a:xfrm>
          <a:prstGeom prst="rect">
            <a:avLst/>
          </a:prstGeom>
          <a:noFill/>
          <a:ln>
            <a:noFill/>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iterate type="lt">
                                    <p:tmPct val="100000"/>
                                  </p:iterate>
                                  <p:childTnLst>
                                    <p:set>
                                      <p:cBhvr>
                                        <p:cTn id="6" dur="1" fill="hold">
                                          <p:stCondLst>
                                            <p:cond delay="0"/>
                                          </p:stCondLst>
                                        </p:cTn>
                                        <p:tgtEl>
                                          <p:spTgt spid="20481"/>
                                        </p:tgtEl>
                                        <p:attrNameLst>
                                          <p:attrName>style.visibility</p:attrName>
                                        </p:attrNameLst>
                                      </p:cBhvr>
                                      <p:to>
                                        <p:strVal val="visible"/>
                                      </p:to>
                                    </p:set>
                                    <p:anim calcmode="lin" valueType="num">
                                      <p:cBhvr>
                                        <p:cTn id="7" dur="750" fill="hold"/>
                                        <p:tgtEl>
                                          <p:spTgt spid="20481"/>
                                        </p:tgtEl>
                                        <p:attrNameLst>
                                          <p:attrName>ppt_w</p:attrName>
                                        </p:attrNameLst>
                                      </p:cBhvr>
                                      <p:tavLst>
                                        <p:tav tm="0" fmla="#ppt_w*sin(2.5*pi*$)">
                                          <p:val>
                                            <p:fltVal val="0"/>
                                          </p:val>
                                        </p:tav>
                                        <p:tav tm="100000">
                                          <p:val>
                                            <p:fltVal val="1"/>
                                          </p:val>
                                        </p:tav>
                                      </p:tavLst>
                                    </p:anim>
                                    <p:anim calcmode="lin" valueType="num">
                                      <p:cBhvr>
                                        <p:cTn id="8" dur="750" fill="hold"/>
                                        <p:tgtEl>
                                          <p:spTgt spid="2048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0"/>
                            </p:stCondLst>
                            <p:childTnLst>
                              <p:par>
                                <p:cTn id="10" presetID="19" presetClass="entr" presetSubtype="10" fill="hold" grpId="0" nodeType="afterEffect">
                                  <p:stCondLst>
                                    <p:cond delay="0"/>
                                  </p:stCondLst>
                                  <p:iterate type="lt">
                                    <p:tmPct val="100000"/>
                                  </p:iterate>
                                  <p:childTnLst>
                                    <p:set>
                                      <p:cBhvr>
                                        <p:cTn id="11" dur="1" fill="hold">
                                          <p:stCondLst>
                                            <p:cond delay="0"/>
                                          </p:stCondLst>
                                        </p:cTn>
                                        <p:tgtEl>
                                          <p:spTgt spid="20482"/>
                                        </p:tgtEl>
                                        <p:attrNameLst>
                                          <p:attrName>style.visibility</p:attrName>
                                        </p:attrNameLst>
                                      </p:cBhvr>
                                      <p:to>
                                        <p:strVal val="visible"/>
                                      </p:to>
                                    </p:set>
                                    <p:anim calcmode="lin" valueType="num">
                                      <p:cBhvr>
                                        <p:cTn id="12" dur="750" fill="hold"/>
                                        <p:tgtEl>
                                          <p:spTgt spid="20482"/>
                                        </p:tgtEl>
                                        <p:attrNameLst>
                                          <p:attrName>ppt_w</p:attrName>
                                        </p:attrNameLst>
                                      </p:cBhvr>
                                      <p:tavLst>
                                        <p:tav tm="0" fmla="#ppt_w*sin(2.5*pi*$)">
                                          <p:val>
                                            <p:fltVal val="0"/>
                                          </p:val>
                                        </p:tav>
                                        <p:tav tm="100000">
                                          <p:val>
                                            <p:fltVal val="1"/>
                                          </p:val>
                                        </p:tav>
                                      </p:tavLst>
                                    </p:anim>
                                    <p:anim calcmode="lin" valueType="num">
                                      <p:cBhvr>
                                        <p:cTn id="13" dur="750" fill="hold"/>
                                        <p:tgtEl>
                                          <p:spTgt spid="20482"/>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9000"/>
                            </p:stCondLst>
                            <p:childTnLst>
                              <p:par>
                                <p:cTn id="15" presetID="18" presetClass="entr" presetSubtype="12" fill="hold" nodeType="after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strips(downLeft)">
                                      <p:cBhvr>
                                        <p:cTn id="1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utoUpdateAnimBg="0"/>
      <p:bldP spid="2048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ltLang="en-US" smtClean="0"/>
              <a:t>Sangui – blood or bloody</a:t>
            </a:r>
          </a:p>
        </p:txBody>
      </p:sp>
      <p:pic>
        <p:nvPicPr>
          <p:cNvPr id="16589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295400"/>
            <a:ext cx="3613150" cy="51054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smtClean="0"/>
              <a:t>Serum</a:t>
            </a:r>
          </a:p>
        </p:txBody>
      </p:sp>
      <p:pic>
        <p:nvPicPr>
          <p:cNvPr id="167939" name="Picture 5" descr="http://www.ecmagazine.net/Vol5_4/winter06webphotos/Blood%20Se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447800"/>
            <a:ext cx="29718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endParaRPr lang="en-US" altLang="en-US" smtClean="0"/>
          </a:p>
        </p:txBody>
      </p:sp>
      <p:sp>
        <p:nvSpPr>
          <p:cNvPr id="169987" name="Content Placeholder 2"/>
          <p:cNvSpPr>
            <a:spLocks noGrp="1"/>
          </p:cNvSpPr>
          <p:nvPr>
            <p:ph idx="1"/>
          </p:nvPr>
        </p:nvSpPr>
        <p:spPr/>
        <p:txBody>
          <a:bodyPr/>
          <a:lstStyle/>
          <a:p>
            <a:r>
              <a:rPr lang="en-US" altLang="en-US" smtClean="0"/>
              <a:t>The clear liquid that can be separated from clotted blood. Serum differs from plasma, the liquid portion of normal unclotted blood containing the red and white cells and platelets. It is the clot that makes the difference between serum and plasma.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altLang="en-US" smtClean="0"/>
              <a:t>Sialo</a:t>
            </a:r>
          </a:p>
        </p:txBody>
      </p:sp>
      <p:pic>
        <p:nvPicPr>
          <p:cNvPr id="172035" name="Content Placeholder 3" descr="sialo.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828800"/>
            <a:ext cx="3867150" cy="3821113"/>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Box 4"/>
          <p:cNvSpPr txBox="1">
            <a:spLocks noChangeArrowheads="1"/>
          </p:cNvSpPr>
          <p:nvPr/>
        </p:nvSpPr>
        <p:spPr bwMode="auto">
          <a:xfrm>
            <a:off x="838200" y="457200"/>
            <a:ext cx="7162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latin typeface="Arial" panose="020B0604020202020204" pitchFamily="34" charset="0"/>
              </a:rPr>
              <a:t>Urea</a:t>
            </a:r>
          </a:p>
        </p:txBody>
      </p:sp>
      <p:pic>
        <p:nvPicPr>
          <p:cNvPr id="1740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59166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smtClean="0"/>
              <a:t>A few words about urea…</a:t>
            </a:r>
          </a:p>
        </p:txBody>
      </p:sp>
      <p:sp>
        <p:nvSpPr>
          <p:cNvPr id="3" name="Content Placeholder 2"/>
          <p:cNvSpPr>
            <a:spLocks noGrp="1"/>
          </p:cNvSpPr>
          <p:nvPr>
            <p:ph idx="1"/>
          </p:nvPr>
        </p:nvSpPr>
        <p:spPr/>
        <p:txBody>
          <a:bodyPr>
            <a:normAutofit fontScale="92500" lnSpcReduction="10000"/>
          </a:bodyPr>
          <a:lstStyle/>
          <a:p>
            <a:pPr>
              <a:defRPr/>
            </a:pPr>
            <a:r>
              <a:rPr lang="en-US" dirty="0"/>
              <a:t>Certain </a:t>
            </a:r>
            <a:r>
              <a:rPr lang="en-US" dirty="0" smtClean="0"/>
              <a:t>reactions produce </a:t>
            </a:r>
            <a:r>
              <a:rPr lang="en-US" dirty="0"/>
              <a:t>ammonia, which is harmful to the body. </a:t>
            </a:r>
            <a:endParaRPr lang="en-US" dirty="0" smtClean="0"/>
          </a:p>
          <a:p>
            <a:pPr>
              <a:defRPr/>
            </a:pPr>
            <a:r>
              <a:rPr lang="en-US" dirty="0" smtClean="0"/>
              <a:t>After </a:t>
            </a:r>
            <a:r>
              <a:rPr lang="en-US" dirty="0"/>
              <a:t>the ammonia is absorbed into the blood, the blood gets filtered through the liver, where the ammonia is combined with carbon dioxide to change it into urea and water. </a:t>
            </a:r>
            <a:endParaRPr lang="en-US" dirty="0" smtClean="0"/>
          </a:p>
          <a:p>
            <a:pPr>
              <a:defRPr/>
            </a:pPr>
            <a:r>
              <a:rPr lang="en-US" dirty="0" smtClean="0"/>
              <a:t>Urea </a:t>
            </a:r>
            <a:r>
              <a:rPr lang="en-US" dirty="0"/>
              <a:t>in the blood then gets filtered through the kidneys, where the urea gets combined with water to produce urine, which gets excreted through the bladder.</a:t>
            </a:r>
          </a:p>
          <a:p>
            <a:pPr>
              <a:buFont typeface="Arial" panose="020B0604020202020204" pitchFamily="34" charset="0"/>
              <a:buNone/>
              <a:defRPr/>
            </a:pP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algn="r"/>
            <a:r>
              <a:rPr lang="en-US" altLang="en-US" smtClean="0"/>
              <a:t>Adipo : fat		</a:t>
            </a:r>
          </a:p>
        </p:txBody>
      </p:sp>
      <p:pic>
        <p:nvPicPr>
          <p:cNvPr id="178179" name="Content Placeholder 3" descr="adip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914400"/>
            <a:ext cx="3870325" cy="4525963"/>
          </a:xfrm>
        </p:spPr>
      </p:pic>
      <p:pic>
        <p:nvPicPr>
          <p:cNvPr id="178180" name="Picture 4" descr="adipo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14600"/>
            <a:ext cx="47625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925513" y="346075"/>
            <a:ext cx="8229600" cy="1143000"/>
          </a:xfrm>
        </p:spPr>
        <p:txBody>
          <a:bodyPr/>
          <a:lstStyle/>
          <a:p>
            <a:pPr eaLnBrk="1" hangingPunct="1"/>
            <a:r>
              <a:rPr lang="en-US" altLang="en-US" smtClean="0"/>
              <a:t>amyl/o- : starch</a:t>
            </a:r>
            <a:r>
              <a:rPr lang="en-US" altLang="en-US" sz="1600" smtClean="0"/>
              <a:t/>
            </a:r>
            <a:br>
              <a:rPr lang="en-US" altLang="en-US" sz="1600" smtClean="0"/>
            </a:br>
            <a:endParaRPr lang="en-US" altLang="en-US" smtClean="0"/>
          </a:p>
        </p:txBody>
      </p:sp>
      <p:sp>
        <p:nvSpPr>
          <p:cNvPr id="180227" name="TextBox 2"/>
          <p:cNvSpPr txBox="1">
            <a:spLocks noChangeArrowheads="1"/>
          </p:cNvSpPr>
          <p:nvPr/>
        </p:nvSpPr>
        <p:spPr bwMode="auto">
          <a:xfrm>
            <a:off x="3276600" y="148907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80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6215063" cy="46339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904875" y="444500"/>
            <a:ext cx="9139238" cy="1143000"/>
          </a:xfrm>
        </p:spPr>
        <p:txBody>
          <a:bodyPr/>
          <a:lstStyle/>
          <a:p>
            <a:pPr eaLnBrk="1" hangingPunct="1"/>
            <a:r>
              <a:rPr lang="en-US" altLang="en-US" smtClean="0"/>
              <a:t>Cerumen, cerumin/o : Earwax</a:t>
            </a:r>
            <a:br>
              <a:rPr lang="en-US" altLang="en-US" smtClean="0"/>
            </a:br>
            <a:endParaRPr lang="en-US" altLang="en-US" smtClean="0"/>
          </a:p>
        </p:txBody>
      </p:sp>
      <p:pic>
        <p:nvPicPr>
          <p:cNvPr id="182275" name="Picture 2" descr="http://t3.gstatic.com/images?q=tbn:ANd9GcRv-J_epCwfYf6kAhWCLarY3KD5_Yxu5f6eVDikg89A7Dgd7oNb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14563"/>
            <a:ext cx="2384425"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25600"/>
            <a:ext cx="4160838"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457200" y="152400"/>
            <a:ext cx="8229600" cy="1143000"/>
          </a:xfrm>
        </p:spPr>
        <p:txBody>
          <a:bodyPr/>
          <a:lstStyle/>
          <a:p>
            <a:pPr eaLnBrk="1" hangingPunct="1"/>
            <a:r>
              <a:rPr lang="en-US" altLang="en-US" smtClean="0"/>
              <a:t>Collagen</a:t>
            </a:r>
          </a:p>
        </p:txBody>
      </p:sp>
      <p:sp>
        <p:nvSpPr>
          <p:cNvPr id="184323" name="TextBox 2"/>
          <p:cNvSpPr txBox="1">
            <a:spLocks noChangeArrowheads="1"/>
          </p:cNvSpPr>
          <p:nvPr/>
        </p:nvSpPr>
        <p:spPr bwMode="auto">
          <a:xfrm>
            <a:off x="457200" y="1143000"/>
            <a:ext cx="8001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Fibrous protein of connective tissue, cartilage, bone, and skin</a:t>
            </a:r>
          </a:p>
        </p:txBody>
      </p:sp>
      <p:pic>
        <p:nvPicPr>
          <p:cNvPr id="184324" name="Picture 2" descr="http://t1.gstatic.com/images?q=tbn:ANd9GcTXcgpjQ6MeO73PMG9g1msXYJtDlw2z2Xsd3gWmN0RIb5-sfB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97213"/>
            <a:ext cx="3303588"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43200"/>
            <a:ext cx="3206750" cy="3429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err="1" smtClean="0"/>
              <a:t>Esthes</a:t>
            </a:r>
            <a:r>
              <a:rPr lang="en-US" dirty="0" smtClean="0"/>
              <a:t>:</a:t>
            </a:r>
            <a:br>
              <a:rPr lang="en-US" dirty="0" smtClean="0"/>
            </a:br>
            <a:r>
              <a:rPr lang="en-US" dirty="0" smtClean="0"/>
              <a:t>Sensation</a:t>
            </a:r>
            <a:endParaRPr lang="en-US" dirty="0"/>
          </a:p>
        </p:txBody>
      </p:sp>
      <p:pic>
        <p:nvPicPr>
          <p:cNvPr id="20483" name="Picture 2" descr="http://crazylocoman.tripod.com/sitebuildercontent/sitebuilderpictures/cokepolarbearad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524000"/>
            <a:ext cx="36576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mtClean="0"/>
              <a:t>Ele/o, ole/o</a:t>
            </a:r>
          </a:p>
        </p:txBody>
      </p:sp>
      <p:sp>
        <p:nvSpPr>
          <p:cNvPr id="186371" name="TextBox 2"/>
          <p:cNvSpPr txBox="1">
            <a:spLocks noChangeArrowheads="1"/>
          </p:cNvSpPr>
          <p:nvPr/>
        </p:nvSpPr>
        <p:spPr bwMode="auto">
          <a:xfrm>
            <a:off x="4038600" y="12954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a:t>oil</a:t>
            </a:r>
          </a:p>
        </p:txBody>
      </p:sp>
      <p:pic>
        <p:nvPicPr>
          <p:cNvPr id="1863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92375"/>
            <a:ext cx="38100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492375"/>
            <a:ext cx="40290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eaLnBrk="1" hangingPunct="1"/>
            <a:r>
              <a:rPr lang="en-US" altLang="en-US" smtClean="0"/>
              <a:t>Ferrum, ferr/o</a:t>
            </a:r>
          </a:p>
        </p:txBody>
      </p:sp>
      <p:sp>
        <p:nvSpPr>
          <p:cNvPr id="188419" name="TextBox 2"/>
          <p:cNvSpPr txBox="1">
            <a:spLocks noChangeArrowheads="1"/>
          </p:cNvSpPr>
          <p:nvPr/>
        </p:nvSpPr>
        <p:spPr bwMode="auto">
          <a:xfrm>
            <a:off x="3429000" y="12192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t>iron</a:t>
            </a:r>
            <a:endParaRPr lang="en-US" altLang="en-US" sz="1800"/>
          </a:p>
        </p:txBody>
      </p:sp>
      <p:sp>
        <p:nvSpPr>
          <p:cNvPr id="188420" name="AutoShape 2" descr="data:image/jpg;base64,/9j/4AAQSkZJRgABAQAAAQABAAD/2wCEAAkGBhQSEBUUEhQUFBUWGBcUGRYUFRQVFxgVGBQXFRQZFRcYHCYeFxkjGRUXIC8gIycpLCwsFR4xNTAqNScrLCkBCQoKDgwOGg8PGiwkHSUsLCwsLCwpKSwsKSwsMiwsLCwsLCwsLCksLCwsKSwsLCwsLCwsLCksLCwsLCwpLCwsLP/AABEIARIAuAMBIgACEQEDEQH/xAAcAAABBQEBAQAAAAAAAAAAAAAEAAIDBQYBBwj/xABBEAACAQIEAwYDBAgFAwUAAAABAhEAAwQSITEFQVEGEyJhcYEykaEHscHwFCNCUmJygtEVkqLh8SQzQxYXY4Oj/8QAGgEAAgMBAQAAAAAAAAAAAAAAAAIBAwQFBv/EAC4RAAICAQQBAgUDBAMAAAAAAAABAhEDBBIhMUETUQUiYYGRI3GxFKHB0SQyQv/aAAwDAQACEQMRAD8AE4TxdUXuyRvpQ9+6c5J2NU9jBvGaDHXlVvgrZOhHzrecZhGI4xYw1tWuqxDNAyAE7STqRoPWrHAdqOHXwB3q5v3bwNrX1bw/Wge0N+zaw627wbx5jKkAgQoGp5zNYo8FwzAlcQy6SO9QN/qAH31nlJ3wbsWKLirN3xLgJuDMltmXk1uLiR5NbkVW43s8yqHmBzH4RWbwfDCjTh77K2mtp4156Azv51Pge3N4KwxDm7LHxXQ5kDQZWBED3qVla7FlpvZlxw/ELaA1g84rVnHqchDawJrza52ktB9LCsHGXMHZ8hJ0a2oI8XkSR+On4T2hsFsqJfc/u93lIHrJn01J+5nkiyv0Jo2xxJCgkaUJjACJmKw3aD7TnHhtAKBp4hJ8tDz+nlzOVvdvsaxkX3X0MfQaVX6iL/Qb7PWbmEDp4tTFUVzhMGIrL8G+0LEyO+IvDYi4sH2dYb5yPKvWeAY+xjLEoIdfiQxmX+486aOUqnp2UfD8GFTQa0VhbJJ0pcVQ2AYG0n2GpqswHai0ULJctkwWjMJkKT8O/LancuLK4Y3KSikScc7ULYY21U3bkSVUwq/ztsPTesTxjtjiQcw7tSOQXN9W3rQcCwJxOAxN0j9YLyuTGpVkMj0DA/M1jOJ4aCRy/DnXHerk8m3pHop6LHhuNW15Z2x29ukxeVXHl4SPwrTYPgxv2RetmVIkiNV0mG5R5/dXmRt6xXv32U8OixbzDQ2xIO2o1+hir8uqlh2+bZj/AKWGSL4po82u4Fi0CjBwV1AJ5/dVnxL9ViLiAfBcdR6BiBRQvFliJrqp2rOI7ToH4dhssTV5hLyKNxvVdbXQ6gCqzG3QPhaaGiEzVcR4guSBBkUqxoxRK712hKiW2za9nMKrgqD6CN6IucIQPr4I69KzHDscbdwMDoNdK03FMQcTldfCPbXrzpGnY8WqLm1w6xcQC4EuDbWDWd4/2QwIGlkT/DKn5jWr7heCCJmM61DeVQxZvF0EffVVKzRuklwYe99m9hxKNeQ/0uPrBqrt9hr62wq5SwEeG4V16wcoPua9HuYsxpA/tVJjuJ5djrUqCZDzyR5fxHgN63iFtXkcmM3hRSSDzhCQR71u+N9mW4bwpWzQ9wgNvIVxJA1MM2gMHRVjm0wWeKnE4uzbZoQt4j/CJZvoK1fam+uMtm7iS4wq6WbKRmuMPCLjnkN4H/Joy1jN+khLUX4PBsW5d4/PU/nyqOy8HStDxHAqpYhYyhok6wQQfLYms7h7uVppUDVOiwtyI/Dl/evQuwjC4LgzMjZSsqSGhhGZSNZG/qBXn3DcJ3twDvAObMxiBuTvLHoBqSa9L7AYRgHygfDqc0Rt5VJBiOJ8XxTP3dzE3Sy5lbxtEhmTaek+s0Dh7XdOSrTKsNogEQSPYn50zj2OAxt9l2ztHz1+s0/gmNVbmdhm8Dgg7eO26gD0LA+1LPo0aVfqxo9P+y1S1nGJqwNtDG4nxRHnqflWW47w86mNedb7sBwgPgEVXGa44uXEJIW4iElbTMviTrI8wRFV3aJsAA+ZMXZcSCEupdWR5XJ09IrmSxqUlJSSfszdqc95ZVFtfQ8qsJ4x617z2B4iBYg7gV4dg2BviT4c39WWflNe38Ds4e3ZBsm/dYiFXuwAzHYMZ0E+dGbHKclTXHuyhTjGLtP8GI7Qz+k3Wj/yOfmxoXCcRPwjar/jWFLs2gYgnPB0DSc0eU7VXYDhKzO/kN/lXoocRSPMz5kwy7YUWSw3rM335aa9a2lru47sAzz/AArN4js0xvMDoJ9vKmTIok4Lh1LAON67VlgeC3LcAH0JExXKhsEmXeF4AjWwG6VMeDPZUG34uZ/4NNNxgNDtVxgcWxADCqm2XRUWLg2JZxlfLGmwgDyFFXuHoc1WGEwAAJAAnXSBUGIsHXl/akvkvUeOTFcTC2zo8mYj871luJMTmJ06VuuIcLSN9dxNYXtDfAJGh9KvizJNUyk4RjAmLsltR3qBgdirMFb6E16v29x9lLMAACBAEDWdtNq8wwPZG7c8dw9yuhEiXPTKvL3j0Nb6/wAIt3VAvZngCdRv5Agis+Wmzfp90Ynj3aviRe7kGgABaOZjMB6ARpVCrVpu3HDu7usSoBJyyogeBmt7eYQH+qssKqLwy1jAogeX4Vd8LxOKcizZLL37Ja8LanNMaDlEk1mWT1r0XsHdFnH4Y3ctrLaYEwSWFwKiDwjQ5mBk7CaCH0Hfad2BwuCtI9kXWuXJAUmVhYzuW5TmGnnyivO8JhWUMSNNJ1GknTT516z9tGMbLhgtxhpclRH8K5jO2hI+fnXlIdm3ZjHVpAHX89aidF2nUtyaLng/aq9hXDIxiRKzpoIHoYH0o3tBxcYh2uKdHGf0J+IR1mazQsloVdS0AR1J0H561Z8QwXc/BLAgMRtkJ0jXRgdwROmvOsE8UW0/J0csqk/ZgGEaLg9a9s7LcUTC4M4q6JPwWU5vc5R5Dma8Y4XD3RmV4kaIFJ35Swr1O5aS/i8Mls5rVuz3gEHwSICsP380Fv4mI/ZoePfkjZTF/I/2b/BUtxsrecyPFObTSWMn61bdnrkOSRJOs9TUKdkJuNmnc1a8M4AVaAxA8jXdbVHmUnYJfx+RzKEGdT91T2L9y65b4RWqxPC0gEwevrQuMS2hgCT0FJuLPTrtlNxK4yARqTzpVzFWGYFjIWTE/nSlTqiqV2c4VbNyM01o8PYZPMedA8IsCNtavhZ0FVSZoxx4KvjXaxcJaLMJc6Km2brJ5AczWBvfadjDmANoSSfgHhHQTy8zr51UfaT2kuHG3bSWwy2sozK2YZSAR8I0OYkEdawV+9eu7ho6AECqWzZGPHJtrnbjEMZdw67ZYCz7pqKDs9rMl4Xe5VoJ8JZhryImdRVPfti0Qv7Jt2z/AJrasf8AUTVZidT5THt1o3MNkX4PTbfbMX47lVVx4iL7RMAwFy/FrB3G21S/+rr9s/rLVtx/8bMp9s0zXlL3So6g1Ng+N3bYgMSOh1+XSlHNr2z4lYxllcjZXFwsVYeIA2rYO2hGa2dQd386w/cBdtfP/avTODdiRiuH3cbcY22UEBRlCkruWJ16jToK81xmjEDaTVTk26OjHTqGPfLvoge7RVni90NmzHMBAbTMB5HlQJNINTGZu3ZY4jjNxjLu1ydxd8Z/zHX7qDcg6gGPuJpk6GogalCyk+grCY9rbSp+etFYjiuZABI9STGswJ2FV6rUi2ZpWk3ZZHdRbdlSRibTuSLQuLmcqSo1kBjGkkfKa9c4X2lTFXrl2wqyALWRd1UMzydNmd2MjoOc15PwzhhdcofLJkjX5+dFcOsthr4e1dZSh+JRDeYIbT1BketNBR3bicuLJ6ahVX5+h7JhcK7El5Bmicfd7sCBpvUHAe2du8i95lVjoTsByE9BJjNtJ1jnpOJYZe6aQDA8prQppnNy6WeF7ZGMxfaMfvEQdhSwfaW27QbfnMzrVbi+HqwYnQzz/GgcNYC6zt86v2owb5WW3abjFvJ+rYg9BP15UqzGPu6aA+9KmSoVtvk3/DuLhWh9OVDdr+OFbRW2+QES9yYyp0B5T18vOqu5xi2w6/SsrxzsyMRfNw3Lndd2DAMxcDqkQdACpn1BqjIqVmrBK5UyhtYp3tYu9bQtbTuhm0EQ53necxJjaRVA3F3jSBudp1O+9aq3gheazw3COSjOb1+5ofFG2mkIgH9R8q2Hajs/grNhUTD2yyqFDkeIxzkasddzWc3Hjd28zmWJJ864LkAjkaLx6jvDEewoa5EedAHLl4kRTsEoNxAdsyz6SJqCnLQSuz2Re0I/we1hU+JmuPc9BdJj3ryjiUZ2AMiatLvEHthhsSPlI8QH55VR+tZ8cXds7uuzY/TjjgqfLf3GVwmnBDReP4VctJbZ1IFwZlPIiY+flV1pOjjctWBZtIrlNpwNMImPDVY4RZiq0CrbhN0TDadDy96qkbNPzKmXnDsGXKqu5IHnXov/ALSubaOvxEHMNPUEfWsv2VA/SEYiYYT6V9FYYjIsbQI+VNi4+Yt10pLHs9/J4hxDsZdwqqSCJBEz10I9CKzi4y7beVdkYHcE+kN1Hka+jeI4BbttkYAgivnztHhu6vunNWI+ulRkj/6Rs+Hanelhnz/kmwmI74eJwrMdROxG5jp50RiOHKgU55U6z9CDWH46hXLfQkEaaUfhOJd4upgQDA+tXYs7bSZz/ifwzFjWSWNNSVOvDi/YteJ41TCprH1pUAMao2HvXK3HmKCMPigecGicSpuWmtsTlYQYMHqPXUbVT31y66DzqB+0otEAyw8o/J3pZNLseEJN3E1n2X9j79o4m7CK4XukuXP+2sqLgO4zFptwJ0Ek8g1J214fjLdsNirpu3Ccx7pptopA8PhhZk7jTfU1cYn7RcGcMqYdMR3lpIUXQgVmzSzHIxOYlj9BWa7RYlks2rDsS7k3bmswWJIUdBJOg/drnydOkdVdcmbyKyyuhG8knlrQDb0Uihec+Q2ocyxJ9/amAZVr2fwOe5miQkH1Y/APTQsfJTVUa0nZfHBLV3MpO2U8gx3B9Quh5QetJNtR4NmixwyZ4qfQ3jTqWAGwHzPM1VDDzNE47Ed7clVif2QSffWn28JlmTJI5eo/vVUflRr12WOXI2h3AeEHEYlLUwDqSf3V1P0rTfaZdAS0ixA2A5RpQHCsKF8clWGoYbrGo0+/1iqbtJxY32GbQjSBt7eVUU8mZNdIyNbINPyUtE4LDBzqYH1odRRQsRqK2yZliuSTEYUr5gcxy8j0NR2jBqRcQV0/P+4qFm1nb0pVZoNd2b40VKj29R0r27sZ2yUgWrh9DXzVYxGUgzW24D2gghwSHGmnLlpUt7eTZi/5UfRk+fB9F4vj1m2hdriwOhE14P2nv/pN+9eUQpaR6D8ipcR2jdgQcrfzKCfmaAs4wOCGIAA1A6ATp8o9TSTypxpI36P4X6WZTyS4KPH3fALcZidY84IX6mflWq7L8MtXOzuJcIBiLN9c7HfKCuUDoMtxtOoNZW1hXZ9B4yQQNoq3xvaI4e7j8LhyFs3yjQyasAviCz8OrdJhajE+Rfi0JSjvfHj6V/spbyACTSoV3J3pV1TxFFbYvvfufrGJUSxHKByA8zA/qoW++dz5mB03+6psLdy2X6vz/ljT08c+qioMOOfsPU/21NYbs6aSXQXZtG0ZBGYEEEfvfs79Pi9qdiuIPeul3OZjudBygQB0UD60TdwirZBnUa+ZmJ+gj3NV9hJPU/I+tBJFftQNDIqa/h7thcrAp3iq0ECSp1XfUTv8q2f2X9nRisbmuKrW7Kl4cGGeQqDoYJnpoK0H2qcEF494PDcUQVb9rXSCNDz8/KgDx2K9D+yvuUTF3L6o47oqqvEFt4APPSsEtg5ojXpW67TcMw2Bwy2ke3euuqszKyNDEAkAKSRB6x8I61XPng3aOKUnOXSTM5jGtC/mtyqtPgJ1Qztm5r0PnrtqRasFiTMRt0nz8qzxcnzq3w3EtlYRFVzi+0L6ilJsJxHESAViCN5/O3nWdu3JM0bxHEZj6aE/cKAinxwS5Kckm3QhUqORsYqMU6rGJEdM08UxBTyIpWXw9xhozAYthIGsx9KCc0bg8MwUPByTGb9mehPI+RofROJ/qKnRaf4q8aqfvrV/Z1wpcU99n8SqgWOYLz4o8gv1rLWELGB+RWi7E425hONW7Q2vqLLA6fGuZD6h8p/5qhVLg7eeU8UFPdasveCcEFzGXLLklRaZs2VQQwKqrL0gk6c4gzWK4phD+ksxMlS6z+9llZ98pNek9jcQiY6+rmRci2CTMMPENfMwfWKzHa7gL4e6t3Q27zPcQgaA52zIfv8ARqz4sjU214LNRWbLPBN8NcfvRkWbypUVeQhmXaCR8iR+FKvQLk8C+HRnLiAWlnedB6mT9Av+YUrdwLEiQu8cydT9NKdebM/kugjrP9/otS4e7lISAZ0nzO8zyrCdQmOJW6kSAdhPhO/XY+8e9Am9l03HKpcTbtwWE6nQDp+dfeosNY7xwJIAGvOB+fvoA9N+yO+Us3LpIVQ7oSTAGa2t0Gf/AKj/AJqsu1H65c0gyPn6day2M4l/0Bw9tQr379tQFAUSqqqmBzknXrW0xfYEYfBWLaXHd3cWh5lpLkdAIMeoon8o2CLzSUV5PLLvD+6Vn+KDqw1WSYEHmOU8zMVSX7uY16b9qiWsKi4KyAMqqbhG5fQ6nnFeW1TDm2+zp6xxgo44f9asfZWTXb92W60bgMIGtuxkFYjTeSZE8joT7VXXN6sTtmKcXCCfuF8Ov6sjGFuDKZ5GZRvZgPYmortk6mIIMEdDUAqzwzh2Vj/K38wHhJ9R9VNEuFYuFb5KD8lZFKaMxuHAMjag6E7VhkxvHLazqnWpLt2dqiroqaFUn0diicBjHtmUYidDGxHRhsR5GoEeOU+Vdt70rHhxI9H+yzgX6RiwWUZNPSTqYA0EDlFAdqcQLHHsw2tYgHT91HAj5Ctv9id+3as3rj8iAqgSztGyjmY+XON6827Y3Wu469iMogu7QGDQZk689xVUeXZ0cvyR2vpVf3dh1rjjG6zIJYOXnZQ0zqeQB5a7V6fx3iC4jgdkrlLNlAJA0u2w9y6B0MI+nQ14dguLZVg+vvVhY7TO4t2WMWUuNcC9HZcssemntJqqONxb4FjlWXNGbfn8BOKvAM3M5iZ9TNKljgGUMBBXwtHPWVb1hh8xSrr45qUUzz+swehmlB/b9jPWrQCg5hOpIgyD+yekAfWh1O5/pH4/T765deTT7O+p+dZTUSq0COW8H8KKwOEZQLhACsTl11lYnTeNd+cVAqEkL8/Sj38vyKsxxt2U5Z7VRZ8CxC/pVlrhARLi3GJ5Ih7xvopr3ng+Ia9cw1y+iWwLVzEIkksoPdqDcJ0zZW2G0xJrwPs7wZ8VfW2qllkF+QCSJn8BzNb37Qu0123iLINtrAFh7ZzkQ6M6mRHKUpdQ65NPw7Hvmo3V3yYD7QeIG7jbzEzLsfadKyYqz4xaYEOVYK/iViCAwndZ3E86BwySwFUQ4Rv1b35qXXg1vBsGqqEaD4cx6GeR+tZDGOC7FdBJj05Vf2Mb3Ni6p3IAHUT8MeRBMjyrNgVGNO2zR8Szwljx44qqRyaN4cfiG05QCdge8XU9NJoNqv8AsthVd2ViQpHijcgK7gD+pR9Ksk6RysMd2SKXuC8SQKWWVaDGZTKn0NVRqa+dT61DURVIt1GRznZynA02u0xnHMKmsgc9d6itidPl60Vg7UsB5xSydIuxR3yo9s7C2reE7P3rwUd8+dO80zEvCqobcASNBzk15ZiHlmnmT8pj8K9C7T3xY4bh7AI8IN19f/I3IeaqdehPrHnWIBWAQQYB18xm/GkwO8is6GvxrFpZbfL/ALLhfwZ+7bysR0p1q5BkU/iC+MnrrQwNXSXJyMc+EzX9k+JI2LKuq93fAtMMugJWFYDlDcxyJrlVHBLuVp59enWuVllPa6PS6PTrNiUpbb+qsCtWwTrsB9eQorEYYd3puIPLfmKhtbAcz4j+H59KuOH4POj3GUtbVgvMLJmASIM9B0rWlbo8w3SsH4Ngi0sQfKfwq3t8NmkcSAfCAo00XQaAD8KsuFI9ySiG5BVQoMZnYwoJ5LuWPICtUUoR5OfNvJLgvfs5xVq0b1okd40ON/hUbE8j4pAmdD7z9p+IDHr3ToHu4fM4fn3QGZwxG4hYI2OnnVbxDtNdwmFA/wCmdp1NrMpAzlWhOcFSmviBAmag4KS1jiN8k+CwwkHdrnhA+lY8kr+52dFht23xFWZ37Q+0iY3ELdtgqndogUwCuVYiBoPaqLhdrXMdgYk7AnaTQ1waVb4O+q4Jxu2Ykjb4gqofOPF8/Oq30a4VLLcuEl/CKziWJJcjofuED5UEKTGp7JXKZ3kfLnViVcGDJNzk5M5bsSDPSauOA3haVmLFSVMEKrGPEseIwJltddhFUwuToOelXL2PDcIBhAqTrGgj6xSZHSNOjx7sl+xTPvUZp5FNNMjPIbSFKu5aYrEKt+D4cveTnGsdSNgfpVQorQdlVJvKAQpPNtAPMmq8lpcG7QRjLNFT6s13FLT4zF4bDmBbD2MKY0EEzcOm37VUXbNpxt48s7Actm0EcoEVYYbEfpGOyYRmW1Z8QubM7qGGeRqASzkc9flW9oLYOZl0gn/ekxy2SVnU1WD+qw5Jw6VV9uzPYtZFBCjC1DXVrVkXNnmcXVBWDuw3rXKGS9HL3pVmljt2dfBrXijtRe46z4lVlESADroAdY5xFFXePKLdyxaBWy1zOqsSxGvhluZgfWs7m/M0Q7KNANufsB+FaIrk5Mui54dYDi47k5bazp+02uVZ5TB15RWx7E4wW8LcxJXIiKzgFsxnXNrA5KoGn7dUdngTHAPl0ZU75uRJYTlnyRR8/Oju1XeW+H4fCW1LXHVc621JMIq5tB/FlHtUyk2xYQUUYvB8UZr7OxJnMx6As2ZvTU1rcBi44Ribega/cVQTtCTcYn2BFYBrTW7mVwVYNDLzBB1Bq1t4lghEwADA3JJUjXpoxrPPtHW0VbJp+SrNzpROEwrm07+Hu1IRiWUatqsKTmO0yByoEmiMLhnZWKqzREkDQSYEnlJ0pjPFty4B7tqNjI60rVS2zrrtzH30bxzgbYc22mUurnVhPuuvMSPUEHnUp+CuWJ7XJdIH4dAuqzbKc5/p1A9zA96daVrlyAYLHr160sGRlI5uQvnA1P1j5U7EfqyYOu2lLJ80aMMP09z6sBY0yaRrkU5jbHqJpldGlcoA7Ulq6RsYnT2qMGnA0DR4do0/ZHG9zcBBgSCx8hv9KNx+OGINy54QGGZV2gSFAHU5Y+tZvD3YSBudPnp91T2ce3eBLbFVjKSIkgbnyqhxvk9Bi1axwjBL6fkAcQYpjiaIx9gpcIJnmD1HWh61xe5Hm80HjyOL4pkApU66KVI0SpE5GViI1Bj/AIo3g2E72+inaZbyVdW/t70A5946/natJ2UwcqWO9xhbH8g1uH6f6aZOkI1Zu8KJS2nO6xut/IIaPTS2v9Rpj8UFtMTizrEonmtuVEfzXS30obG4pgLjoYYZbNsfxZgPlnaP6J5Vne3WOFuxawyHQQx/lUZVn1Mn2pRjFXLxZixMkmSepJkn50ab2lV1Sm5SyVmjDl2WNYa1ePjTawYtqSpuEO2u4GZVMeRzVT2rJObyE/UD8amvvnUGPhGU/wB6hqx8c9kZNdtcAc1YYjjNy5Zt2XOZbZJWZkA7qOWWdaAUU/31pjMpNcIJsgzIE5RJ8j50JcuEnWrXEDu8Mo53CWPpsPuqnpYu22WTbjFQHKkzTSamAgVGY96ZMqY2kDTrY1prb1ICrs1ylNADlukCKJ4c8MT/AAn8BQdS4Z4b6H0qGuCzFOppvwWeL8eRf2iQAOeug+poG7bKsVO4JB9QYP3UdwY5sQLnK3D+67D51FxpYxFzoWzf5tfxpccqewfVS9WTyfYHOGJQtpAIGpAknkBzrtct2gUYk+Q9ef5867TN8lWxpI4zyNPimPURpPnyrcdnreUjpaUL/UdW/H51iMGvjU9DPy1rX8LxBW2ABJbxnWIB2knyA+tMytOw/AtcYoLi5FtSfiDZ31AbyAknXmfKsNx7iHfX3flML/KNB/f3rU8W4rGHcj4m8A6gnQ/ITWKuoBUEjBT7ayaYKKwS6igDlp8rA8tj6HeproyHTxIwnXSR+BFWFzBKWDRIOhExyMEeYMfKq67c8OTcKxIPSRDD0JAPt50qjyXvIkgfFWwrEKZG4PUESJ6GuYSwXdQOZA+ZinDDFjA3gmPSrHg1sKrXDykjygQPqx+VE3tRXBb5EPHbwNzKNlAUe2lVgFPvPLE1xKIqo0EnulY5mpgpMakw6Swqehe2OeyRHKRNQGj+IXZjyB+p/sKr6iPKGkq4FSpUqYQVdFKuigCx4VdifPelxXUq3lB9RQuCbxUdixNs+RB+elU1WSy3uAACcscq5SWlVziJuT7DLAgE+3960uHvKFOoGv00A+gFZvErlVV+frB/PtT/APFjAAChgIzEaj0qWIlSHcVxEsF5LLH+ZuXqBH1qpuHWiXbw/UnmTQlQSdijsIKCSjbJ0oALuYnSKFimvc1puerIlU+R7XCsMNwZqxx3gww0gufpufqTVYTIo/tDiJW2o2CiqMvMki/C6iymt2yxgAk+VEpw5zp4Z6F0B+pqbgdlnd1QFma2wAG52q64nw1rWGtLctBHYu5LL+sgMqqJ5LqdI5VEpU6GjG0Zi/h2RsrqVPQiKlwC6mrHtLthR0wyD/8AS7VcjZU9am7RCVMiv3JNRMKcKTinS4FbtjK7XK6KCBV0VylNBI+y0MKsQZB8xFVdHWnqua8jRZAa5XTXK0lBY4/4CfQ/Whoo3FJ+p9Qfv/2oRG8I9KqLAfEdKgIqS7c3qMCgCS3YJEjWuqYoi1cgUM5oA7mpZqZSmnsQkD0/H4jMw8tKgmmmlly7HjwqJsJhmdgq7nrsBzJPIDcmr+zZDJ3aNksW/HcukfEds7Dc75UTz6ljQ/ZUAtfUsilrDqud0QFsyQMzkAGAefKrzBWriW+7JwTJmzw93Av4oiSWfUgaDpJjc1nySLoVRluK4/vri5QQiKLaA6kIpJGY82JJJ9elDYoxA6CtB2kW2L1sqLIIsqX7juygfPcn/tHLOXLtWcgs3rrTx5SoV8CI0FcNSXqjq5dFLIq7XWptKMdrldrlAHaItNoKHqS01Q0ShxNcpGlVllbQbexHhK9JFC54WKRt9STULDXSkHOVLYtE7UiNNvlT1WBQA3n+etRu2tI3OdMqQOzSrlKaCB01e9mOypxq38rhXtqrIrDS673Ai2w0+FjMCdzA0mqzhWBF64ENxLUgnNcMLIEgE+e1X1rgT2ldbeNwwW5kDRcgNlcMmscmAbly1qGSiV/s6vAYRQwN/E3Lls2oM2Si23PeH94JczMI8MRvIBV/7N/1xspePeXEW9h++tmwt61r3sljNq4mViVYahTB2mK0l9Vy2+I2SCbxJNzK03e673xEZszxrB2tHXxAF2F/SAEjiNnNbzugNzOVN1VtuFZhsyMZE7qdAdaAKa3g8N+kPbOJYWVViLwskm4yrIVLZYQGbQFiNIJip+N8DtYbuO7uu7XrfelLltbbIjH9VmCuwl18QEzBXrTLfZYZjGKwxyyfjmcs6AEQTIiDv6UViOCXMRcN69i7BuPDsWcGDGxy6QIy+HQaAaUAZ7E8qgo3iWG7tsudHIAM22zL4hMT1FBVKFZw02n0yhkoVcpV2oJFTre9MroNAEzb0qYppUyFY6TXI1FS4i7oAOVQBqUYkRZMVJin5V3Ckaz7VBe3nrQBHSpUqkBUqVKoAdkj31pAecVya5UEltwjF2bYbvba3ZiPERliZ5azI+VM4nibVwqbaLbA3AOh+nrVZSqSCx4hiVulcqW7cSPBIBE+GdNSBpPOhBodx7VCKep9qAHXx4qZNSXuRqOpRDFNNNPprUAhtdrlKoJFSpUqAJFpUkrtMKxPXLe9KlSjEl6oz8IrtKgCOlSpUAKlSpUAdNNpUqCTtIUqVBAjT7dKlQBPifhHr+FQtsK7SoAaK41KlTEDKVKlSkipUqVAEq7UqVKmQrP/2Q=="/>
          <p:cNvSpPr>
            <a:spLocks noChangeAspect="1" noChangeArrowheads="1"/>
          </p:cNvSpPr>
          <p:nvPr/>
        </p:nvSpPr>
        <p:spPr bwMode="auto">
          <a:xfrm>
            <a:off x="63500" y="-1262063"/>
            <a:ext cx="1752600"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88421" name="AutoShape 4" descr="data:image/jpg;base64,/9j/4AAQSkZJRgABAQAAAQABAAD/2wCEAAkGBhQSEBUUEhQUFBUWGBcUGRYUFRQVFxgVGBQXFRQZFRcYHCYeFxkjGRUXIC8gIycpLCwsFR4xNTAqNScrLCkBCQoKDgwOGg8PGiwkHSUsLCwsLCwpKSwsKSwsMiwsLCwsLCwsLCksLCwsKSwsLCwsLCwsLCksLCwsLCwpLCwsLP/AABEIARIAuAMBIgACEQEDEQH/xAAcAAABBQEBAQAAAAAAAAAAAAAEAAIDBQYBBwj/xABBEAACAQIEAwYDBAgFAwUAAAABAhEAAwQSITEFQVEGEyJhcYEykaEHscHwFCNCUmJygtEVkqLh8SQzQxYXY4Oj/8QAGgEAAgMBAQAAAAAAAAAAAAAAAAIBAwQFBv/EAC4RAAICAQQBAgUDBAMAAAAAAAABAhEDBBIhMUETUQUiYYGRI3GxFKHB0SQyQv/aAAwDAQACEQMRAD8AE4TxdUXuyRvpQ9+6c5J2NU9jBvGaDHXlVvgrZOhHzrecZhGI4xYw1tWuqxDNAyAE7STqRoPWrHAdqOHXwB3q5v3bwNrX1bw/Wge0N+zaw627wbx5jKkAgQoGp5zNYo8FwzAlcQy6SO9QN/qAH31nlJ3wbsWKLirN3xLgJuDMltmXk1uLiR5NbkVW43s8yqHmBzH4RWbwfDCjTh77K2mtp4156Azv51Pge3N4KwxDm7LHxXQ5kDQZWBED3qVla7FlpvZlxw/ELaA1g84rVnHqchDawJrza52ktB9LCsHGXMHZ8hJ0a2oI8XkSR+On4T2hsFsqJfc/u93lIHrJn01J+5nkiyv0Jo2xxJCgkaUJjACJmKw3aD7TnHhtAKBp4hJ8tDz+nlzOVvdvsaxkX3X0MfQaVX6iL/Qb7PWbmEDp4tTFUVzhMGIrL8G+0LEyO+IvDYi4sH2dYb5yPKvWeAY+xjLEoIdfiQxmX+486aOUqnp2UfD8GFTQa0VhbJJ0pcVQ2AYG0n2GpqswHai0ULJctkwWjMJkKT8O/LancuLK4Y3KSikScc7ULYY21U3bkSVUwq/ztsPTesTxjtjiQcw7tSOQXN9W3rQcCwJxOAxN0j9YLyuTGpVkMj0DA/M1jOJ4aCRy/DnXHerk8m3pHop6LHhuNW15Z2x29ukxeVXHl4SPwrTYPgxv2RetmVIkiNV0mG5R5/dXmRt6xXv32U8OixbzDQ2xIO2o1+hir8uqlh2+bZj/AKWGSL4po82u4Fi0CjBwV1AJ5/dVnxL9ViLiAfBcdR6BiBRQvFliJrqp2rOI7ToH4dhssTV5hLyKNxvVdbXQ6gCqzG3QPhaaGiEzVcR4guSBBkUqxoxRK712hKiW2za9nMKrgqD6CN6IucIQPr4I69KzHDscbdwMDoNdK03FMQcTldfCPbXrzpGnY8WqLm1w6xcQC4EuDbWDWd4/2QwIGlkT/DKn5jWr7heCCJmM61DeVQxZvF0EffVVKzRuklwYe99m9hxKNeQ/0uPrBqrt9hr62wq5SwEeG4V16wcoPua9HuYsxpA/tVJjuJ5djrUqCZDzyR5fxHgN63iFtXkcmM3hRSSDzhCQR71u+N9mW4bwpWzQ9wgNvIVxJA1MM2gMHRVjm0wWeKnE4uzbZoQt4j/CJZvoK1fam+uMtm7iS4wq6WbKRmuMPCLjnkN4H/Joy1jN+khLUX4PBsW5d4/PU/nyqOy8HStDxHAqpYhYyhok6wQQfLYms7h7uVppUDVOiwtyI/Dl/evQuwjC4LgzMjZSsqSGhhGZSNZG/qBXn3DcJ3twDvAObMxiBuTvLHoBqSa9L7AYRgHygfDqc0Rt5VJBiOJ8XxTP3dzE3Sy5lbxtEhmTaek+s0Dh7XdOSrTKsNogEQSPYn50zj2OAxt9l2ztHz1+s0/gmNVbmdhm8Dgg7eO26gD0LA+1LPo0aVfqxo9P+y1S1nGJqwNtDG4nxRHnqflWW47w86mNedb7sBwgPgEVXGa44uXEJIW4iElbTMviTrI8wRFV3aJsAA+ZMXZcSCEupdWR5XJ09IrmSxqUlJSSfszdqc95ZVFtfQ8qsJ4x617z2B4iBYg7gV4dg2BviT4c39WWflNe38Ds4e3ZBsm/dYiFXuwAzHYMZ0E+dGbHKclTXHuyhTjGLtP8GI7Qz+k3Wj/yOfmxoXCcRPwjar/jWFLs2gYgnPB0DSc0eU7VXYDhKzO/kN/lXoocRSPMz5kwy7YUWSw3rM335aa9a2lru47sAzz/AArN4js0xvMDoJ9vKmTIok4Lh1LAON67VlgeC3LcAH0JExXKhsEmXeF4AjWwG6VMeDPZUG34uZ/4NNNxgNDtVxgcWxADCqm2XRUWLg2JZxlfLGmwgDyFFXuHoc1WGEwAAJAAnXSBUGIsHXl/akvkvUeOTFcTC2zo8mYj871luJMTmJ06VuuIcLSN9dxNYXtDfAJGh9KvizJNUyk4RjAmLsltR3qBgdirMFb6E16v29x9lLMAACBAEDWdtNq8wwPZG7c8dw9yuhEiXPTKvL3j0Nb6/wAIt3VAvZngCdRv5Agis+Wmzfp90Ynj3aviRe7kGgABaOZjMB6ARpVCrVpu3HDu7usSoBJyyogeBmt7eYQH+qssKqLwy1jAogeX4Vd8LxOKcizZLL37Ja8LanNMaDlEk1mWT1r0XsHdFnH4Y3ctrLaYEwSWFwKiDwjQ5mBk7CaCH0Hfad2BwuCtI9kXWuXJAUmVhYzuW5TmGnnyivO8JhWUMSNNJ1GknTT516z9tGMbLhgtxhpclRH8K5jO2hI+fnXlIdm3ZjHVpAHX89aidF2nUtyaLng/aq9hXDIxiRKzpoIHoYH0o3tBxcYh2uKdHGf0J+IR1mazQsloVdS0AR1J0H561Z8QwXc/BLAgMRtkJ0jXRgdwROmvOsE8UW0/J0csqk/ZgGEaLg9a9s7LcUTC4M4q6JPwWU5vc5R5Dma8Y4XD3RmV4kaIFJ35Swr1O5aS/i8Mls5rVuz3gEHwSICsP380Fv4mI/ZoePfkjZTF/I/2b/BUtxsrecyPFObTSWMn61bdnrkOSRJOs9TUKdkJuNmnc1a8M4AVaAxA8jXdbVHmUnYJfx+RzKEGdT91T2L9y65b4RWqxPC0gEwevrQuMS2hgCT0FJuLPTrtlNxK4yARqTzpVzFWGYFjIWTE/nSlTqiqV2c4VbNyM01o8PYZPMedA8IsCNtavhZ0FVSZoxx4KvjXaxcJaLMJc6Km2brJ5AczWBvfadjDmANoSSfgHhHQTy8zr51UfaT2kuHG3bSWwy2sozK2YZSAR8I0OYkEdawV+9eu7ho6AECqWzZGPHJtrnbjEMZdw67ZYCz7pqKDs9rMl4Xe5VoJ8JZhryImdRVPfti0Qv7Jt2z/AJrasf8AUTVZidT5THt1o3MNkX4PTbfbMX47lVVx4iL7RMAwFy/FrB3G21S/+rr9s/rLVtx/8bMp9s0zXlL3So6g1Ng+N3bYgMSOh1+XSlHNr2z4lYxllcjZXFwsVYeIA2rYO2hGa2dQd386w/cBdtfP/avTODdiRiuH3cbcY22UEBRlCkruWJ16jToK81xmjEDaTVTk26OjHTqGPfLvoge7RVni90NmzHMBAbTMB5HlQJNINTGZu3ZY4jjNxjLu1ydxd8Z/zHX7qDcg6gGPuJpk6GogalCyk+grCY9rbSp+etFYjiuZABI9STGswJ2FV6rUi2ZpWk3ZZHdRbdlSRibTuSLQuLmcqSo1kBjGkkfKa9c4X2lTFXrl2wqyALWRd1UMzydNmd2MjoOc15PwzhhdcofLJkjX5+dFcOsthr4e1dZSh+JRDeYIbT1BketNBR3bicuLJ6ahVX5+h7JhcK7El5Bmicfd7sCBpvUHAe2du8i95lVjoTsByE9BJjNtJ1jnpOJYZe6aQDA8prQppnNy6WeF7ZGMxfaMfvEQdhSwfaW27QbfnMzrVbi+HqwYnQzz/GgcNYC6zt86v2owb5WW3abjFvJ+rYg9BP15UqzGPu6aA+9KmSoVtvk3/DuLhWh9OVDdr+OFbRW2+QES9yYyp0B5T18vOqu5xi2w6/SsrxzsyMRfNw3Lndd2DAMxcDqkQdACpn1BqjIqVmrBK5UyhtYp3tYu9bQtbTuhm0EQ53necxJjaRVA3F3jSBudp1O+9aq3gheazw3COSjOb1+5ofFG2mkIgH9R8q2Hajs/grNhUTD2yyqFDkeIxzkasddzWc3Hjd28zmWJJ864LkAjkaLx6jvDEewoa5EedAHLl4kRTsEoNxAdsyz6SJqCnLQSuz2Re0I/we1hU+JmuPc9BdJj3ryjiUZ2AMiatLvEHthhsSPlI8QH55VR+tZ8cXds7uuzY/TjjgqfLf3GVwmnBDReP4VctJbZ1IFwZlPIiY+flV1pOjjctWBZtIrlNpwNMImPDVY4RZiq0CrbhN0TDadDy96qkbNPzKmXnDsGXKqu5IHnXov/ALSubaOvxEHMNPUEfWsv2VA/SEYiYYT6V9FYYjIsbQI+VNi4+Yt10pLHs9/J4hxDsZdwqqSCJBEz10I9CKzi4y7beVdkYHcE+kN1Hka+jeI4BbttkYAgivnztHhu6vunNWI+ulRkj/6Rs+Hanelhnz/kmwmI74eJwrMdROxG5jp50RiOHKgU55U6z9CDWH46hXLfQkEaaUfhOJd4upgQDA+tXYs7bSZz/ifwzFjWSWNNSVOvDi/YteJ41TCprH1pUAMao2HvXK3HmKCMPigecGicSpuWmtsTlYQYMHqPXUbVT31y66DzqB+0otEAyw8o/J3pZNLseEJN3E1n2X9j79o4m7CK4XukuXP+2sqLgO4zFptwJ0Ek8g1J214fjLdsNirpu3Ccx7pptopA8PhhZk7jTfU1cYn7RcGcMqYdMR3lpIUXQgVmzSzHIxOYlj9BWa7RYlks2rDsS7k3bmswWJIUdBJOg/drnydOkdVdcmbyKyyuhG8knlrQDb0Uihec+Q2ocyxJ9/amAZVr2fwOe5miQkH1Y/APTQsfJTVUa0nZfHBLV3MpO2U8gx3B9Quh5QetJNtR4NmixwyZ4qfQ3jTqWAGwHzPM1VDDzNE47Ed7clVif2QSffWn28JlmTJI5eo/vVUflRr12WOXI2h3AeEHEYlLUwDqSf3V1P0rTfaZdAS0ixA2A5RpQHCsKF8clWGoYbrGo0+/1iqbtJxY32GbQjSBt7eVUU8mZNdIyNbINPyUtE4LDBzqYH1odRRQsRqK2yZliuSTEYUr5gcxy8j0NR2jBqRcQV0/P+4qFm1nb0pVZoNd2b40VKj29R0r27sZ2yUgWrh9DXzVYxGUgzW24D2gghwSHGmnLlpUt7eTZi/5UfRk+fB9F4vj1m2hdriwOhE14P2nv/pN+9eUQpaR6D8ipcR2jdgQcrfzKCfmaAs4wOCGIAA1A6ATp8o9TSTypxpI36P4X6WZTyS4KPH3fALcZidY84IX6mflWq7L8MtXOzuJcIBiLN9c7HfKCuUDoMtxtOoNZW1hXZ9B4yQQNoq3xvaI4e7j8LhyFs3yjQyasAviCz8OrdJhajE+Rfi0JSjvfHj6V/spbyACTSoV3J3pV1TxFFbYvvfufrGJUSxHKByA8zA/qoW++dz5mB03+6psLdy2X6vz/ljT08c+qioMOOfsPU/21NYbs6aSXQXZtG0ZBGYEEEfvfs79Pi9qdiuIPeul3OZjudBygQB0UD60TdwirZBnUa+ZmJ+gj3NV9hJPU/I+tBJFftQNDIqa/h7thcrAp3iq0ECSp1XfUTv8q2f2X9nRisbmuKrW7Kl4cGGeQqDoYJnpoK0H2qcEF494PDcUQVb9rXSCNDz8/KgDx2K9D+yvuUTF3L6o47oqqvEFt4APPSsEtg5ojXpW67TcMw2Bwy2ke3euuqszKyNDEAkAKSRB6x8I61XPng3aOKUnOXSTM5jGtC/mtyqtPgJ1Qztm5r0PnrtqRasFiTMRt0nz8qzxcnzq3w3EtlYRFVzi+0L6ilJsJxHESAViCN5/O3nWdu3JM0bxHEZj6aE/cKAinxwS5Kckm3QhUqORsYqMU6rGJEdM08UxBTyIpWXw9xhozAYthIGsx9KCc0bg8MwUPByTGb9mehPI+RofROJ/qKnRaf4q8aqfvrV/Z1wpcU99n8SqgWOYLz4o8gv1rLWELGB+RWi7E425hONW7Q2vqLLA6fGuZD6h8p/5qhVLg7eeU8UFPdasveCcEFzGXLLklRaZs2VQQwKqrL0gk6c4gzWK4phD+ksxMlS6z+9llZ98pNek9jcQiY6+rmRci2CTMMPENfMwfWKzHa7gL4e6t3Q27zPcQgaA52zIfv8ARqz4sjU214LNRWbLPBN8NcfvRkWbypUVeQhmXaCR8iR+FKvQLk8C+HRnLiAWlnedB6mT9Av+YUrdwLEiQu8cydT9NKdebM/kugjrP9/otS4e7lISAZ0nzO8zyrCdQmOJW6kSAdhPhO/XY+8e9Am9l03HKpcTbtwWE6nQDp+dfeosNY7xwJIAGvOB+fvoA9N+yO+Us3LpIVQ7oSTAGa2t0Gf/AKj/AJqsu1H65c0gyPn6day2M4l/0Bw9tQr379tQFAUSqqqmBzknXrW0xfYEYfBWLaXHd3cWh5lpLkdAIMeoon8o2CLzSUV5PLLvD+6Vn+KDqw1WSYEHmOU8zMVSX7uY16b9qiWsKi4KyAMqqbhG5fQ6nnFeW1TDm2+zp6xxgo44f9asfZWTXb92W60bgMIGtuxkFYjTeSZE8joT7VXXN6sTtmKcXCCfuF8Ov6sjGFuDKZ5GZRvZgPYmortk6mIIMEdDUAqzwzh2Vj/K38wHhJ9R9VNEuFYuFb5KD8lZFKaMxuHAMjag6E7VhkxvHLazqnWpLt2dqiroqaFUn0diicBjHtmUYidDGxHRhsR5GoEeOU+Vdt70rHhxI9H+yzgX6RiwWUZNPSTqYA0EDlFAdqcQLHHsw2tYgHT91HAj5Ctv9id+3as3rj8iAqgSztGyjmY+XON6827Y3Wu469iMogu7QGDQZk689xVUeXZ0cvyR2vpVf3dh1rjjG6zIJYOXnZQ0zqeQB5a7V6fx3iC4jgdkrlLNlAJA0u2w9y6B0MI+nQ14dguLZVg+vvVhY7TO4t2WMWUuNcC9HZcssemntJqqONxb4FjlWXNGbfn8BOKvAM3M5iZ9TNKljgGUMBBXwtHPWVb1hh8xSrr45qUUzz+swehmlB/b9jPWrQCg5hOpIgyD+yekAfWh1O5/pH4/T765deTT7O+p+dZTUSq0COW8H8KKwOEZQLhACsTl11lYnTeNd+cVAqEkL8/Sj38vyKsxxt2U5Z7VRZ8CxC/pVlrhARLi3GJ5Ih7xvopr3ng+Ia9cw1y+iWwLVzEIkksoPdqDcJ0zZW2G0xJrwPs7wZ8VfW2qllkF+QCSJn8BzNb37Qu0123iLINtrAFh7ZzkQ6M6mRHKUpdQ65NPw7Hvmo3V3yYD7QeIG7jbzEzLsfadKyYqz4xaYEOVYK/iViCAwndZ3E86BwySwFUQ4Rv1b35qXXg1vBsGqqEaD4cx6GeR+tZDGOC7FdBJj05Vf2Mb3Ni6p3IAHUT8MeRBMjyrNgVGNO2zR8Szwljx44qqRyaN4cfiG05QCdge8XU9NJoNqv8AsthVd2ViQpHijcgK7gD+pR9Ksk6RysMd2SKXuC8SQKWWVaDGZTKn0NVRqa+dT61DURVIt1GRznZynA02u0xnHMKmsgc9d6itidPl60Vg7UsB5xSydIuxR3yo9s7C2reE7P3rwUd8+dO80zEvCqobcASNBzk15ZiHlmnmT8pj8K9C7T3xY4bh7AI8IN19f/I3IeaqdehPrHnWIBWAQQYB18xm/GkwO8is6GvxrFpZbfL/ALLhfwZ+7bysR0p1q5BkU/iC+MnrrQwNXSXJyMc+EzX9k+JI2LKuq93fAtMMugJWFYDlDcxyJrlVHBLuVp59enWuVllPa6PS6PTrNiUpbb+qsCtWwTrsB9eQorEYYd3puIPLfmKhtbAcz4j+H59KuOH4POj3GUtbVgvMLJmASIM9B0rWlbo8w3SsH4Ngi0sQfKfwq3t8NmkcSAfCAo00XQaAD8KsuFI9ySiG5BVQoMZnYwoJ5LuWPICtUUoR5OfNvJLgvfs5xVq0b1okd40ON/hUbE8j4pAmdD7z9p+IDHr3ToHu4fM4fn3QGZwxG4hYI2OnnVbxDtNdwmFA/wCmdp1NrMpAzlWhOcFSmviBAmag4KS1jiN8k+CwwkHdrnhA+lY8kr+52dFht23xFWZ37Q+0iY3ELdtgqndogUwCuVYiBoPaqLhdrXMdgYk7AnaTQ1waVb4O+q4Jxu2Ykjb4gqofOPF8/Oq30a4VLLcuEl/CKziWJJcjofuED5UEKTGp7JXKZ3kfLnViVcGDJNzk5M5bsSDPSauOA3haVmLFSVMEKrGPEseIwJltddhFUwuToOelXL2PDcIBhAqTrGgj6xSZHSNOjx7sl+xTPvUZp5FNNMjPIbSFKu5aYrEKt+D4cveTnGsdSNgfpVQorQdlVJvKAQpPNtAPMmq8lpcG7QRjLNFT6s13FLT4zF4bDmBbD2MKY0EEzcOm37VUXbNpxt48s7Actm0EcoEVYYbEfpGOyYRmW1Z8QubM7qGGeRqASzkc9flW9oLYOZl0gn/ekxy2SVnU1WD+qw5Jw6VV9uzPYtZFBCjC1DXVrVkXNnmcXVBWDuw3rXKGS9HL3pVmljt2dfBrXijtRe46z4lVlESADroAdY5xFFXePKLdyxaBWy1zOqsSxGvhluZgfWs7m/M0Q7KNANufsB+FaIrk5Mui54dYDi47k5bazp+02uVZ5TB15RWx7E4wW8LcxJXIiKzgFsxnXNrA5KoGn7dUdngTHAPl0ZU75uRJYTlnyRR8/Oju1XeW+H4fCW1LXHVc621JMIq5tB/FlHtUyk2xYQUUYvB8UZr7OxJnMx6As2ZvTU1rcBi44Ribega/cVQTtCTcYn2BFYBrTW7mVwVYNDLzBB1Bq1t4lghEwADA3JJUjXpoxrPPtHW0VbJp+SrNzpROEwrm07+Hu1IRiWUatqsKTmO0yByoEmiMLhnZWKqzREkDQSYEnlJ0pjPFty4B7tqNjI60rVS2zrrtzH30bxzgbYc22mUurnVhPuuvMSPUEHnUp+CuWJ7XJdIH4dAuqzbKc5/p1A9zA96daVrlyAYLHr160sGRlI5uQvnA1P1j5U7EfqyYOu2lLJ80aMMP09z6sBY0yaRrkU5jbHqJpldGlcoA7Ulq6RsYnT2qMGnA0DR4do0/ZHG9zcBBgSCx8hv9KNx+OGINy54QGGZV2gSFAHU5Y+tZvD3YSBudPnp91T2ce3eBLbFVjKSIkgbnyqhxvk9Bi1axwjBL6fkAcQYpjiaIx9gpcIJnmD1HWh61xe5Hm80HjyOL4pkApU66KVI0SpE5GViI1Bj/AIo3g2E72+inaZbyVdW/t70A5946/natJ2UwcqWO9xhbH8g1uH6f6aZOkI1Zu8KJS2nO6xut/IIaPTS2v9Rpj8UFtMTizrEonmtuVEfzXS30obG4pgLjoYYZbNsfxZgPlnaP6J5Vne3WOFuxawyHQQx/lUZVn1Mn2pRjFXLxZixMkmSepJkn50ab2lV1Sm5SyVmjDl2WNYa1ePjTawYtqSpuEO2u4GZVMeRzVT2rJObyE/UD8amvvnUGPhGU/wB6hqx8c9kZNdtcAc1YYjjNy5Zt2XOZbZJWZkA7qOWWdaAUU/31pjMpNcIJsgzIE5RJ8j50JcuEnWrXEDu8Mo53CWPpsPuqnpYu22WTbjFQHKkzTSamAgVGY96ZMqY2kDTrY1prb1ICrs1ylNADlukCKJ4c8MT/AAn8BQdS4Z4b6H0qGuCzFOppvwWeL8eRf2iQAOeug+poG7bKsVO4JB9QYP3UdwY5sQLnK3D+67D51FxpYxFzoWzf5tfxpccqewfVS9WTyfYHOGJQtpAIGpAknkBzrtct2gUYk+Q9ef5867TN8lWxpI4zyNPimPURpPnyrcdnreUjpaUL/UdW/H51iMGvjU9DPy1rX8LxBW2ABJbxnWIB2knyA+tMytOw/AtcYoLi5FtSfiDZ31AbyAknXmfKsNx7iHfX3flML/KNB/f3rU8W4rGHcj4m8A6gnQ/ITWKuoBUEjBT7ayaYKKwS6igDlp8rA8tj6HeproyHTxIwnXSR+BFWFzBKWDRIOhExyMEeYMfKq67c8OTcKxIPSRDD0JAPt50qjyXvIkgfFWwrEKZG4PUESJ6GuYSwXdQOZA+ZinDDFjA3gmPSrHg1sKrXDykjygQPqx+VE3tRXBb5EPHbwNzKNlAUe2lVgFPvPLE1xKIqo0EnulY5mpgpMakw6Swqehe2OeyRHKRNQGj+IXZjyB+p/sKr6iPKGkq4FSpUqYQVdFKuigCx4VdifPelxXUq3lB9RQuCbxUdixNs+RB+elU1WSy3uAACcscq5SWlVziJuT7DLAgE+3960uHvKFOoGv00A+gFZvErlVV+frB/PtT/APFjAAChgIzEaj0qWIlSHcVxEsF5LLH+ZuXqBH1qpuHWiXbw/UnmTQlQSdijsIKCSjbJ0oALuYnSKFimvc1puerIlU+R7XCsMNwZqxx3gww0gufpufqTVYTIo/tDiJW2o2CiqMvMki/C6iymt2yxgAk+VEpw5zp4Z6F0B+pqbgdlnd1QFma2wAG52q64nw1rWGtLctBHYu5LL+sgMqqJ5LqdI5VEpU6GjG0Zi/h2RsrqVPQiKlwC6mrHtLthR0wyD/8AS7VcjZU9am7RCVMiv3JNRMKcKTinS4FbtjK7XK6KCBV0VylNBI+y0MKsQZB8xFVdHWnqua8jRZAa5XTXK0lBY4/4CfQ/Whoo3FJ+p9Qfv/2oRG8I9KqLAfEdKgIqS7c3qMCgCS3YJEjWuqYoi1cgUM5oA7mpZqZSmnsQkD0/H4jMw8tKgmmmlly7HjwqJsJhmdgq7nrsBzJPIDcmr+zZDJ3aNksW/HcukfEds7Dc75UTz6ljQ/ZUAtfUsilrDqud0QFsyQMzkAGAefKrzBWriW+7JwTJmzw93Av4oiSWfUgaDpJjc1nySLoVRluK4/vri5QQiKLaA6kIpJGY82JJJ9elDYoxA6CtB2kW2L1sqLIIsqX7juygfPcn/tHLOXLtWcgs3rrTx5SoV8CI0FcNSXqjq5dFLIq7XWptKMdrldrlAHaItNoKHqS01Q0ShxNcpGlVllbQbexHhK9JFC54WKRt9STULDXSkHOVLYtE7UiNNvlT1WBQA3n+etRu2tI3OdMqQOzSrlKaCB01e9mOypxq38rhXtqrIrDS673Ai2w0+FjMCdzA0mqzhWBF64ENxLUgnNcMLIEgE+e1X1rgT2ldbeNwwW5kDRcgNlcMmscmAbly1qGSiV/s6vAYRQwN/E3Lls2oM2Si23PeH94JczMI8MRvIBV/7N/1xspePeXEW9h++tmwt61r3sljNq4mViVYahTB2mK0l9Vy2+I2SCbxJNzK03e673xEZszxrB2tHXxAF2F/SAEjiNnNbzugNzOVN1VtuFZhsyMZE7qdAdaAKa3g8N+kPbOJYWVViLwskm4yrIVLZYQGbQFiNIJip+N8DtYbuO7uu7XrfelLltbbIjH9VmCuwl18QEzBXrTLfZYZjGKwxyyfjmcs6AEQTIiDv6UViOCXMRcN69i7BuPDsWcGDGxy6QIy+HQaAaUAZ7E8qgo3iWG7tsudHIAM22zL4hMT1FBVKFZw02n0yhkoVcpV2oJFTre9MroNAEzb0qYppUyFY6TXI1FS4i7oAOVQBqUYkRZMVJin5V3Ckaz7VBe3nrQBHSpUqkBUqVKoAdkj31pAecVya5UEltwjF2bYbvba3ZiPERliZ5azI+VM4nibVwqbaLbA3AOh+nrVZSqSCx4hiVulcqW7cSPBIBE+GdNSBpPOhBodx7VCKep9qAHXx4qZNSXuRqOpRDFNNNPprUAhtdrlKoJFSpUqAJFpUkrtMKxPXLe9KlSjEl6oz8IrtKgCOlSpUAKlSpUAdNNpUqCTtIUqVBAjT7dKlQBPifhHr+FQtsK7SoAaK41KlTEDKVKlSkipUqVAEq7UqVKmQrP/2Q=="/>
          <p:cNvSpPr>
            <a:spLocks noChangeAspect="1" noChangeArrowheads="1"/>
          </p:cNvSpPr>
          <p:nvPr/>
        </p:nvSpPr>
        <p:spPr bwMode="auto">
          <a:xfrm>
            <a:off x="215900" y="-1109663"/>
            <a:ext cx="1752600"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88422" name="AutoShape 6" descr="data:image/jpg;base64,/9j/4AAQSkZJRgABAQAAAQABAAD/2wCEAAkGBhQSEBUUEhQUFBUWGBcUGRYUFRQVFxgVGBQXFRQZFRcYHCYeFxkjGRUXIC8gIycpLCwsFR4xNTAqNScrLCkBCQoKDgwOGg8PGiwkHSUsLCwsLCwpKSwsKSwsMiwsLCwsLCwsLCksLCwsKSwsLCwsLCwsLCksLCwsLCwpLCwsLP/AABEIARIAuAMBIgACEQEDEQH/xAAcAAABBQEBAQAAAAAAAAAAAAAEAAIDBQYBBwj/xABBEAACAQIEAwYDBAgFAwUAAAABAhEAAwQSITEFQVEGEyJhcYEykaEHscHwFCNCUmJygtEVkqLh8SQzQxYXY4Oj/8QAGgEAAgMBAQAAAAAAAAAAAAAAAAIBAwQFBv/EAC4RAAICAQQBAgUDBAMAAAAAAAABAhEDBBIhMUETUQUiYYGRI3GxFKHB0SQyQv/aAAwDAQACEQMRAD8AE4TxdUXuyRvpQ9+6c5J2NU9jBvGaDHXlVvgrZOhHzrecZhGI4xYw1tWuqxDNAyAE7STqRoPWrHAdqOHXwB3q5v3bwNrX1bw/Wge0N+zaw627wbx5jKkAgQoGp5zNYo8FwzAlcQy6SO9QN/qAH31nlJ3wbsWKLirN3xLgJuDMltmXk1uLiR5NbkVW43s8yqHmBzH4RWbwfDCjTh77K2mtp4156Azv51Pge3N4KwxDm7LHxXQ5kDQZWBED3qVla7FlpvZlxw/ELaA1g84rVnHqchDawJrza52ktB9LCsHGXMHZ8hJ0a2oI8XkSR+On4T2hsFsqJfc/u93lIHrJn01J+5nkiyv0Jo2xxJCgkaUJjACJmKw3aD7TnHhtAKBp4hJ8tDz+nlzOVvdvsaxkX3X0MfQaVX6iL/Qb7PWbmEDp4tTFUVzhMGIrL8G+0LEyO+IvDYi4sH2dYb5yPKvWeAY+xjLEoIdfiQxmX+486aOUqnp2UfD8GFTQa0VhbJJ0pcVQ2AYG0n2GpqswHai0ULJctkwWjMJkKT8O/LancuLK4Y3KSikScc7ULYY21U3bkSVUwq/ztsPTesTxjtjiQcw7tSOQXN9W3rQcCwJxOAxN0j9YLyuTGpVkMj0DA/M1jOJ4aCRy/DnXHerk8m3pHop6LHhuNW15Z2x29ukxeVXHl4SPwrTYPgxv2RetmVIkiNV0mG5R5/dXmRt6xXv32U8OixbzDQ2xIO2o1+hir8uqlh2+bZj/AKWGSL4po82u4Fi0CjBwV1AJ5/dVnxL9ViLiAfBcdR6BiBRQvFliJrqp2rOI7ToH4dhssTV5hLyKNxvVdbXQ6gCqzG3QPhaaGiEzVcR4guSBBkUqxoxRK712hKiW2za9nMKrgqD6CN6IucIQPr4I69KzHDscbdwMDoNdK03FMQcTldfCPbXrzpGnY8WqLm1w6xcQC4EuDbWDWd4/2QwIGlkT/DKn5jWr7heCCJmM61DeVQxZvF0EffVVKzRuklwYe99m9hxKNeQ/0uPrBqrt9hr62wq5SwEeG4V16wcoPua9HuYsxpA/tVJjuJ5djrUqCZDzyR5fxHgN63iFtXkcmM3hRSSDzhCQR71u+N9mW4bwpWzQ9wgNvIVxJA1MM2gMHRVjm0wWeKnE4uzbZoQt4j/CJZvoK1fam+uMtm7iS4wq6WbKRmuMPCLjnkN4H/Joy1jN+khLUX4PBsW5d4/PU/nyqOy8HStDxHAqpYhYyhok6wQQfLYms7h7uVppUDVOiwtyI/Dl/evQuwjC4LgzMjZSsqSGhhGZSNZG/qBXn3DcJ3twDvAObMxiBuTvLHoBqSa9L7AYRgHygfDqc0Rt5VJBiOJ8XxTP3dzE3Sy5lbxtEhmTaek+s0Dh7XdOSrTKsNogEQSPYn50zj2OAxt9l2ztHz1+s0/gmNVbmdhm8Dgg7eO26gD0LA+1LPo0aVfqxo9P+y1S1nGJqwNtDG4nxRHnqflWW47w86mNedb7sBwgPgEVXGa44uXEJIW4iElbTMviTrI8wRFV3aJsAA+ZMXZcSCEupdWR5XJ09IrmSxqUlJSSfszdqc95ZVFtfQ8qsJ4x617z2B4iBYg7gV4dg2BviT4c39WWflNe38Ds4e3ZBsm/dYiFXuwAzHYMZ0E+dGbHKclTXHuyhTjGLtP8GI7Qz+k3Wj/yOfmxoXCcRPwjar/jWFLs2gYgnPB0DSc0eU7VXYDhKzO/kN/lXoocRSPMz5kwy7YUWSw3rM335aa9a2lru47sAzz/AArN4js0xvMDoJ9vKmTIok4Lh1LAON67VlgeC3LcAH0JExXKhsEmXeF4AjWwG6VMeDPZUG34uZ/4NNNxgNDtVxgcWxADCqm2XRUWLg2JZxlfLGmwgDyFFXuHoc1WGEwAAJAAnXSBUGIsHXl/akvkvUeOTFcTC2zo8mYj871luJMTmJ06VuuIcLSN9dxNYXtDfAJGh9KvizJNUyk4RjAmLsltR3qBgdirMFb6E16v29x9lLMAACBAEDWdtNq8wwPZG7c8dw9yuhEiXPTKvL3j0Nb6/wAIt3VAvZngCdRv5Agis+Wmzfp90Ynj3aviRe7kGgABaOZjMB6ARpVCrVpu3HDu7usSoBJyyogeBmt7eYQH+qssKqLwy1jAogeX4Vd8LxOKcizZLL37Ja8LanNMaDlEk1mWT1r0XsHdFnH4Y3ctrLaYEwSWFwKiDwjQ5mBk7CaCH0Hfad2BwuCtI9kXWuXJAUmVhYzuW5TmGnnyivO8JhWUMSNNJ1GknTT516z9tGMbLhgtxhpclRH8K5jO2hI+fnXlIdm3ZjHVpAHX89aidF2nUtyaLng/aq9hXDIxiRKzpoIHoYH0o3tBxcYh2uKdHGf0J+IR1mazQsloVdS0AR1J0H561Z8QwXc/BLAgMRtkJ0jXRgdwROmvOsE8UW0/J0csqk/ZgGEaLg9a9s7LcUTC4M4q6JPwWU5vc5R5Dma8Y4XD3RmV4kaIFJ35Swr1O5aS/i8Mls5rVuz3gEHwSICsP380Fv4mI/ZoePfkjZTF/I/2b/BUtxsrecyPFObTSWMn61bdnrkOSRJOs9TUKdkJuNmnc1a8M4AVaAxA8jXdbVHmUnYJfx+RzKEGdT91T2L9y65b4RWqxPC0gEwevrQuMS2hgCT0FJuLPTrtlNxK4yARqTzpVzFWGYFjIWTE/nSlTqiqV2c4VbNyM01o8PYZPMedA8IsCNtavhZ0FVSZoxx4KvjXaxcJaLMJc6Km2brJ5AczWBvfadjDmANoSSfgHhHQTy8zr51UfaT2kuHG3bSWwy2sozK2YZSAR8I0OYkEdawV+9eu7ho6AECqWzZGPHJtrnbjEMZdw67ZYCz7pqKDs9rMl4Xe5VoJ8JZhryImdRVPfti0Qv7Jt2z/AJrasf8AUTVZidT5THt1o3MNkX4PTbfbMX47lVVx4iL7RMAwFy/FrB3G21S/+rr9s/rLVtx/8bMp9s0zXlL3So6g1Ng+N3bYgMSOh1+XSlHNr2z4lYxllcjZXFwsVYeIA2rYO2hGa2dQd386w/cBdtfP/avTODdiRiuH3cbcY22UEBRlCkruWJ16jToK81xmjEDaTVTk26OjHTqGPfLvoge7RVni90NmzHMBAbTMB5HlQJNINTGZu3ZY4jjNxjLu1ydxd8Z/zHX7qDcg6gGPuJpk6GogalCyk+grCY9rbSp+etFYjiuZABI9STGswJ2FV6rUi2ZpWk3ZZHdRbdlSRibTuSLQuLmcqSo1kBjGkkfKa9c4X2lTFXrl2wqyALWRd1UMzydNmd2MjoOc15PwzhhdcofLJkjX5+dFcOsthr4e1dZSh+JRDeYIbT1BketNBR3bicuLJ6ahVX5+h7JhcK7El5Bmicfd7sCBpvUHAe2du8i95lVjoTsByE9BJjNtJ1jnpOJYZe6aQDA8prQppnNy6WeF7ZGMxfaMfvEQdhSwfaW27QbfnMzrVbi+HqwYnQzz/GgcNYC6zt86v2owb5WW3abjFvJ+rYg9BP15UqzGPu6aA+9KmSoVtvk3/DuLhWh9OVDdr+OFbRW2+QES9yYyp0B5T18vOqu5xi2w6/SsrxzsyMRfNw3Lndd2DAMxcDqkQdACpn1BqjIqVmrBK5UyhtYp3tYu9bQtbTuhm0EQ53necxJjaRVA3F3jSBudp1O+9aq3gheazw3COSjOb1+5ofFG2mkIgH9R8q2Hajs/grNhUTD2yyqFDkeIxzkasddzWc3Hjd28zmWJJ864LkAjkaLx6jvDEewoa5EedAHLl4kRTsEoNxAdsyz6SJqCnLQSuz2Re0I/we1hU+JmuPc9BdJj3ryjiUZ2AMiatLvEHthhsSPlI8QH55VR+tZ8cXds7uuzY/TjjgqfLf3GVwmnBDReP4VctJbZ1IFwZlPIiY+flV1pOjjctWBZtIrlNpwNMImPDVY4RZiq0CrbhN0TDadDy96qkbNPzKmXnDsGXKqu5IHnXov/ALSubaOvxEHMNPUEfWsv2VA/SEYiYYT6V9FYYjIsbQI+VNi4+Yt10pLHs9/J4hxDsZdwqqSCJBEz10I9CKzi4y7beVdkYHcE+kN1Hka+jeI4BbttkYAgivnztHhu6vunNWI+ulRkj/6Rs+Hanelhnz/kmwmI74eJwrMdROxG5jp50RiOHKgU55U6z9CDWH46hXLfQkEaaUfhOJd4upgQDA+tXYs7bSZz/ifwzFjWSWNNSVOvDi/YteJ41TCprH1pUAMao2HvXK3HmKCMPigecGicSpuWmtsTlYQYMHqPXUbVT31y66DzqB+0otEAyw8o/J3pZNLseEJN3E1n2X9j79o4m7CK4XukuXP+2sqLgO4zFptwJ0Ek8g1J214fjLdsNirpu3Ccx7pptopA8PhhZk7jTfU1cYn7RcGcMqYdMR3lpIUXQgVmzSzHIxOYlj9BWa7RYlks2rDsS7k3bmswWJIUdBJOg/drnydOkdVdcmbyKyyuhG8knlrQDb0Uihec+Q2ocyxJ9/amAZVr2fwOe5miQkH1Y/APTQsfJTVUa0nZfHBLV3MpO2U8gx3B9Quh5QetJNtR4NmixwyZ4qfQ3jTqWAGwHzPM1VDDzNE47Ed7clVif2QSffWn28JlmTJI5eo/vVUflRr12WOXI2h3AeEHEYlLUwDqSf3V1P0rTfaZdAS0ixA2A5RpQHCsKF8clWGoYbrGo0+/1iqbtJxY32GbQjSBt7eVUU8mZNdIyNbINPyUtE4LDBzqYH1odRRQsRqK2yZliuSTEYUr5gcxy8j0NR2jBqRcQV0/P+4qFm1nb0pVZoNd2b40VKj29R0r27sZ2yUgWrh9DXzVYxGUgzW24D2gghwSHGmnLlpUt7eTZi/5UfRk+fB9F4vj1m2hdriwOhE14P2nv/pN+9eUQpaR6D8ipcR2jdgQcrfzKCfmaAs4wOCGIAA1A6ATp8o9TSTypxpI36P4X6WZTyS4KPH3fALcZidY84IX6mflWq7L8MtXOzuJcIBiLN9c7HfKCuUDoMtxtOoNZW1hXZ9B4yQQNoq3xvaI4e7j8LhyFs3yjQyasAviCz8OrdJhajE+Rfi0JSjvfHj6V/spbyACTSoV3J3pV1TxFFbYvvfufrGJUSxHKByA8zA/qoW++dz5mB03+6psLdy2X6vz/ljT08c+qioMOOfsPU/21NYbs6aSXQXZtG0ZBGYEEEfvfs79Pi9qdiuIPeul3OZjudBygQB0UD60TdwirZBnUa+ZmJ+gj3NV9hJPU/I+tBJFftQNDIqa/h7thcrAp3iq0ECSp1XfUTv8q2f2X9nRisbmuKrW7Kl4cGGeQqDoYJnpoK0H2qcEF494PDcUQVb9rXSCNDz8/KgDx2K9D+yvuUTF3L6o47oqqvEFt4APPSsEtg5ojXpW67TcMw2Bwy2ke3euuqszKyNDEAkAKSRB6x8I61XPng3aOKUnOXSTM5jGtC/mtyqtPgJ1Qztm5r0PnrtqRasFiTMRt0nz8qzxcnzq3w3EtlYRFVzi+0L6ilJsJxHESAViCN5/O3nWdu3JM0bxHEZj6aE/cKAinxwS5Kckm3QhUqORsYqMU6rGJEdM08UxBTyIpWXw9xhozAYthIGsx9KCc0bg8MwUPByTGb9mehPI+RofROJ/qKnRaf4q8aqfvrV/Z1wpcU99n8SqgWOYLz4o8gv1rLWELGB+RWi7E425hONW7Q2vqLLA6fGuZD6h8p/5qhVLg7eeU8UFPdasveCcEFzGXLLklRaZs2VQQwKqrL0gk6c4gzWK4phD+ksxMlS6z+9llZ98pNek9jcQiY6+rmRci2CTMMPENfMwfWKzHa7gL4e6t3Q27zPcQgaA52zIfv8ARqz4sjU214LNRWbLPBN8NcfvRkWbypUVeQhmXaCR8iR+FKvQLk8C+HRnLiAWlnedB6mT9Av+YUrdwLEiQu8cydT9NKdebM/kugjrP9/otS4e7lISAZ0nzO8zyrCdQmOJW6kSAdhPhO/XY+8e9Am9l03HKpcTbtwWE6nQDp+dfeosNY7xwJIAGvOB+fvoA9N+yO+Us3LpIVQ7oSTAGa2t0Gf/AKj/AJqsu1H65c0gyPn6day2M4l/0Bw9tQr379tQFAUSqqqmBzknXrW0xfYEYfBWLaXHd3cWh5lpLkdAIMeoon8o2CLzSUV5PLLvD+6Vn+KDqw1WSYEHmOU8zMVSX7uY16b9qiWsKi4KyAMqqbhG5fQ6nnFeW1TDm2+zp6xxgo44f9asfZWTXb92W60bgMIGtuxkFYjTeSZE8joT7VXXN6sTtmKcXCCfuF8Ov6sjGFuDKZ5GZRvZgPYmortk6mIIMEdDUAqzwzh2Vj/K38wHhJ9R9VNEuFYuFb5KD8lZFKaMxuHAMjag6E7VhkxvHLazqnWpLt2dqiroqaFUn0diicBjHtmUYidDGxHRhsR5GoEeOU+Vdt70rHhxI9H+yzgX6RiwWUZNPSTqYA0EDlFAdqcQLHHsw2tYgHT91HAj5Ctv9id+3as3rj8iAqgSztGyjmY+XON6827Y3Wu469iMogu7QGDQZk689xVUeXZ0cvyR2vpVf3dh1rjjG6zIJYOXnZQ0zqeQB5a7V6fx3iC4jgdkrlLNlAJA0u2w9y6B0MI+nQ14dguLZVg+vvVhY7TO4t2WMWUuNcC9HZcssemntJqqONxb4FjlWXNGbfn8BOKvAM3M5iZ9TNKljgGUMBBXwtHPWVb1hh8xSrr45qUUzz+swehmlB/b9jPWrQCg5hOpIgyD+yekAfWh1O5/pH4/T765deTT7O+p+dZTUSq0COW8H8KKwOEZQLhACsTl11lYnTeNd+cVAqEkL8/Sj38vyKsxxt2U5Z7VRZ8CxC/pVlrhARLi3GJ5Ih7xvopr3ng+Ia9cw1y+iWwLVzEIkksoPdqDcJ0zZW2G0xJrwPs7wZ8VfW2qllkF+QCSJn8BzNb37Qu0123iLINtrAFh7ZzkQ6M6mRHKUpdQ65NPw7Hvmo3V3yYD7QeIG7jbzEzLsfadKyYqz4xaYEOVYK/iViCAwndZ3E86BwySwFUQ4Rv1b35qXXg1vBsGqqEaD4cx6GeR+tZDGOC7FdBJj05Vf2Mb3Ni6p3IAHUT8MeRBMjyrNgVGNO2zR8Szwljx44qqRyaN4cfiG05QCdge8XU9NJoNqv8AsthVd2ViQpHijcgK7gD+pR9Ksk6RysMd2SKXuC8SQKWWVaDGZTKn0NVRqa+dT61DURVIt1GRznZynA02u0xnHMKmsgc9d6itidPl60Vg7UsB5xSydIuxR3yo9s7C2reE7P3rwUd8+dO80zEvCqobcASNBzk15ZiHlmnmT8pj8K9C7T3xY4bh7AI8IN19f/I3IeaqdehPrHnWIBWAQQYB18xm/GkwO8is6GvxrFpZbfL/ALLhfwZ+7bysR0p1q5BkU/iC+MnrrQwNXSXJyMc+EzX9k+JI2LKuq93fAtMMugJWFYDlDcxyJrlVHBLuVp59enWuVllPa6PS6PTrNiUpbb+qsCtWwTrsB9eQorEYYd3puIPLfmKhtbAcz4j+H59KuOH4POj3GUtbVgvMLJmASIM9B0rWlbo8w3SsH4Ngi0sQfKfwq3t8NmkcSAfCAo00XQaAD8KsuFI9ySiG5BVQoMZnYwoJ5LuWPICtUUoR5OfNvJLgvfs5xVq0b1okd40ON/hUbE8j4pAmdD7z9p+IDHr3ToHu4fM4fn3QGZwxG4hYI2OnnVbxDtNdwmFA/wCmdp1NrMpAzlWhOcFSmviBAmag4KS1jiN8k+CwwkHdrnhA+lY8kr+52dFht23xFWZ37Q+0iY3ELdtgqndogUwCuVYiBoPaqLhdrXMdgYk7AnaTQ1waVb4O+q4Jxu2Ykjb4gqofOPF8/Oq30a4VLLcuEl/CKziWJJcjofuED5UEKTGp7JXKZ3kfLnViVcGDJNzk5M5bsSDPSauOA3haVmLFSVMEKrGPEseIwJltddhFUwuToOelXL2PDcIBhAqTrGgj6xSZHSNOjx7sl+xTPvUZp5FNNMjPIbSFKu5aYrEKt+D4cveTnGsdSNgfpVQorQdlVJvKAQpPNtAPMmq8lpcG7QRjLNFT6s13FLT4zF4bDmBbD2MKY0EEzcOm37VUXbNpxt48s7Actm0EcoEVYYbEfpGOyYRmW1Z8QubM7qGGeRqASzkc9flW9oLYOZl0gn/ekxy2SVnU1WD+qw5Jw6VV9uzPYtZFBCjC1DXVrVkXNnmcXVBWDuw3rXKGS9HL3pVmljt2dfBrXijtRe46z4lVlESADroAdY5xFFXePKLdyxaBWy1zOqsSxGvhluZgfWs7m/M0Q7KNANufsB+FaIrk5Mui54dYDi47k5bazp+02uVZ5TB15RWx7E4wW8LcxJXIiKzgFsxnXNrA5KoGn7dUdngTHAPl0ZU75uRJYTlnyRR8/Oju1XeW+H4fCW1LXHVc621JMIq5tB/FlHtUyk2xYQUUYvB8UZr7OxJnMx6As2ZvTU1rcBi44Ribega/cVQTtCTcYn2BFYBrTW7mVwVYNDLzBB1Bq1t4lghEwADA3JJUjXpoxrPPtHW0VbJp+SrNzpROEwrm07+Hu1IRiWUatqsKTmO0yByoEmiMLhnZWKqzREkDQSYEnlJ0pjPFty4B7tqNjI60rVS2zrrtzH30bxzgbYc22mUurnVhPuuvMSPUEHnUp+CuWJ7XJdIH4dAuqzbKc5/p1A9zA96daVrlyAYLHr160sGRlI5uQvnA1P1j5U7EfqyYOu2lLJ80aMMP09z6sBY0yaRrkU5jbHqJpldGlcoA7Ulq6RsYnT2qMGnA0DR4do0/ZHG9zcBBgSCx8hv9KNx+OGINy54QGGZV2gSFAHU5Y+tZvD3YSBudPnp91T2ce3eBLbFVjKSIkgbnyqhxvk9Bi1axwjBL6fkAcQYpjiaIx9gpcIJnmD1HWh61xe5Hm80HjyOL4pkApU66KVI0SpE5GViI1Bj/AIo3g2E72+inaZbyVdW/t70A5946/natJ2UwcqWO9xhbH8g1uH6f6aZOkI1Zu8KJS2nO6xut/IIaPTS2v9Rpj8UFtMTizrEonmtuVEfzXS30obG4pgLjoYYZbNsfxZgPlnaP6J5Vne3WOFuxawyHQQx/lUZVn1Mn2pRjFXLxZixMkmSepJkn50ab2lV1Sm5SyVmjDl2WNYa1ePjTawYtqSpuEO2u4GZVMeRzVT2rJObyE/UD8amvvnUGPhGU/wB6hqx8c9kZNdtcAc1YYjjNy5Zt2XOZbZJWZkA7qOWWdaAUU/31pjMpNcIJsgzIE5RJ8j50JcuEnWrXEDu8Mo53CWPpsPuqnpYu22WTbjFQHKkzTSamAgVGY96ZMqY2kDTrY1prb1ICrs1ylNADlukCKJ4c8MT/AAn8BQdS4Z4b6H0qGuCzFOppvwWeL8eRf2iQAOeug+poG7bKsVO4JB9QYP3UdwY5sQLnK3D+67D51FxpYxFzoWzf5tfxpccqewfVS9WTyfYHOGJQtpAIGpAknkBzrtct2gUYk+Q9ef5867TN8lWxpI4zyNPimPURpPnyrcdnreUjpaUL/UdW/H51iMGvjU9DPy1rX8LxBW2ABJbxnWIB2knyA+tMytOw/AtcYoLi5FtSfiDZ31AbyAknXmfKsNx7iHfX3flML/KNB/f3rU8W4rGHcj4m8A6gnQ/ITWKuoBUEjBT7ayaYKKwS6igDlp8rA8tj6HeproyHTxIwnXSR+BFWFzBKWDRIOhExyMEeYMfKq67c8OTcKxIPSRDD0JAPt50qjyXvIkgfFWwrEKZG4PUESJ6GuYSwXdQOZA+ZinDDFjA3gmPSrHg1sKrXDykjygQPqx+VE3tRXBb5EPHbwNzKNlAUe2lVgFPvPLE1xKIqo0EnulY5mpgpMakw6Swqehe2OeyRHKRNQGj+IXZjyB+p/sKr6iPKGkq4FSpUqYQVdFKuigCx4VdifPelxXUq3lB9RQuCbxUdixNs+RB+elU1WSy3uAACcscq5SWlVziJuT7DLAgE+3960uHvKFOoGv00A+gFZvErlVV+frB/PtT/APFjAAChgIzEaj0qWIlSHcVxEsF5LLH+ZuXqBH1qpuHWiXbw/UnmTQlQSdijsIKCSjbJ0oALuYnSKFimvc1puerIlU+R7XCsMNwZqxx3gww0gufpufqTVYTIo/tDiJW2o2CiqMvMki/C6iymt2yxgAk+VEpw5zp4Z6F0B+pqbgdlnd1QFma2wAG52q64nw1rWGtLctBHYu5LL+sgMqqJ5LqdI5VEpU6GjG0Zi/h2RsrqVPQiKlwC6mrHtLthR0wyD/8AS7VcjZU9am7RCVMiv3JNRMKcKTinS4FbtjK7XK6KCBV0VylNBI+y0MKsQZB8xFVdHWnqua8jRZAa5XTXK0lBY4/4CfQ/Whoo3FJ+p9Qfv/2oRG8I9KqLAfEdKgIqS7c3qMCgCS3YJEjWuqYoi1cgUM5oA7mpZqZSmnsQkD0/H4jMw8tKgmmmlly7HjwqJsJhmdgq7nrsBzJPIDcmr+zZDJ3aNksW/HcukfEds7Dc75UTz6ljQ/ZUAtfUsilrDqud0QFsyQMzkAGAefKrzBWriW+7JwTJmzw93Av4oiSWfUgaDpJjc1nySLoVRluK4/vri5QQiKLaA6kIpJGY82JJJ9elDYoxA6CtB2kW2L1sqLIIsqX7juygfPcn/tHLOXLtWcgs3rrTx5SoV8CI0FcNSXqjq5dFLIq7XWptKMdrldrlAHaItNoKHqS01Q0ShxNcpGlVllbQbexHhK9JFC54WKRt9STULDXSkHOVLYtE7UiNNvlT1WBQA3n+etRu2tI3OdMqQOzSrlKaCB01e9mOypxq38rhXtqrIrDS673Ai2w0+FjMCdzA0mqzhWBF64ENxLUgnNcMLIEgE+e1X1rgT2ldbeNwwW5kDRcgNlcMmscmAbly1qGSiV/s6vAYRQwN/E3Lls2oM2Si23PeH94JczMI8MRvIBV/7N/1xspePeXEW9h++tmwt61r3sljNq4mViVYahTB2mK0l9Vy2+I2SCbxJNzK03e673xEZszxrB2tHXxAF2F/SAEjiNnNbzugNzOVN1VtuFZhsyMZE7qdAdaAKa3g8N+kPbOJYWVViLwskm4yrIVLZYQGbQFiNIJip+N8DtYbuO7uu7XrfelLltbbIjH9VmCuwl18QEzBXrTLfZYZjGKwxyyfjmcs6AEQTIiDv6UViOCXMRcN69i7BuPDsWcGDGxy6QIy+HQaAaUAZ7E8qgo3iWG7tsudHIAM22zL4hMT1FBVKFZw02n0yhkoVcpV2oJFTre9MroNAEzb0qYppUyFY6TXI1FS4i7oAOVQBqUYkRZMVJin5V3Ckaz7VBe3nrQBHSpUqkBUqVKoAdkj31pAecVya5UEltwjF2bYbvba3ZiPERliZ5azI+VM4nibVwqbaLbA3AOh+nrVZSqSCx4hiVulcqW7cSPBIBE+GdNSBpPOhBodx7VCKep9qAHXx4qZNSXuRqOpRDFNNNPprUAhtdrlKoJFSpUqAJFpUkrtMKxPXLe9KlSjEl6oz8IrtKgCOlSpUAKlSpUAdNNpUqCTtIUqVBAjT7dKlQBPifhHr+FQtsK7SoAaK41KlTEDKVKlSkipUqVAEq7UqVKmQrP/2Q=="/>
          <p:cNvSpPr>
            <a:spLocks noChangeAspect="1" noChangeArrowheads="1"/>
          </p:cNvSpPr>
          <p:nvPr/>
        </p:nvSpPr>
        <p:spPr bwMode="auto">
          <a:xfrm>
            <a:off x="368300" y="-957263"/>
            <a:ext cx="1752600"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88423" name="AutoShape 8" descr="data:image/jpg;base64,/9j/4AAQSkZJRgABAQAAAQABAAD/2wCEAAkGBhAPEBUQEBAQEBAQDxYUEBUPEA8QFBUYFxQYFBUVFBQYHCYfFxolGRUUHy8gIygpLCwsFR49NTAqNSYrLCkBCQoKDgwOGg8PGjIlHyQyMCwvLC0sLDQ0LCw0KSwvLCwsLC8sLCkpLCwsLDQsKSwsLCwpLCwpLCwsLCksLCwsLP/AABEIAQ8AugMBIgACEQEDEQH/xAAcAAEAAgMBAQEAAAAAAAAAAAAAAQcEBQYDCAL/xABCEAACAQIDBQYCCAUDAQkAAAABAgADEQQSIQUGMUFhBxMiUXGBkaEUIzJCUrHB8GJygpLRU6LxMxUkNENUY4Ph8v/EABoBAQADAQEBAAAAAAAAAAAAAAADBAUCAQb/xAAxEQACAgEEAAQEBgAHAAAAAAAAAQIDEQQSITETQVFhInGx8AUygZGhwRQjM0LR4fH/2gAMAwEAAhEDEQA/ALxiIgERJiAREmIBEmIgESYiAREmIAiIgERJiAREmIAkSYgESYiARF5MQBERAIiIgEyIiATExtobRpYek1as4p06a3Zm/ep5ADjNfu1vVhto02qYYsVpvkbOhQg2B4HlYwdbXjdjg3MSIg5JiREAmJEQBERAEmREAmJEQBJkRAEmREAmIiAIiReATOM317SaWz2NCmvfYqwOUmyJfUd43nbXKNfS4mVvnv7Q2chUFauKI+rog3IJGjVLfZX5nl5iiMViKlV3q1iWqVWLOx5k6k9PSRWWbVx2amg0XjPfNfD9TK3k3sxWNbNXqlyD4VHhpp55E4X6m56y4+ynYTYTZ694uV67mrY8QpAVL9cq3/qlEYKgzurAZ3ZxlW2bMb2UZeevLnPozc7A4yjhwMbWNaqzZgDqUBA8Bb7xBv6ctJzWvMs/iLUa1COEvT7/AJN9ESJOYRMRIgExEQBERAESJMAREQBERAIkxIgExEQBOd3+24+CwFSrT/6rZadLoznKD6gXPtNntbbuGwi58TXpUVPDvHCk2/COLHoLys+0LtK2bisMKNCs1SotdHFqNVV8JN9WA8+U5l0T0xzNNrjJy1LdNhT7/EVbPVa6i+Z3J+8b306me+3t1atGmCjLUFiCAoDefEDxe82Oyy20rPSZXWiov4gDoBpl5Tptp4IBcOWbXOFqKba6Fsw6WBHwmNvnu5/Y21qZweFI0nYrhMM1SqXpq2JpWeizXOVTdGyjgDe2vHxS4ZUO4mGKbabu/wDpmhUZiOGpt82UH3lvTWqeYpmXr2nbleaX6CIiSlERIkwBERAERIgExIi8AmJod6d88Ns1M1Zr1GH1dJCC79bfdX+I6ep0nC4jtu+qcLRX6QRdLFmpoLkHvL2LEWW1tDm5WnLkkWatLbat0VwWxE4vs13ybaNF+9dWq03AGio7LlW7FBpbOW4eY9+znqeSKyt1ycWTEiTPSMic/vvvWuzcKauhqN4aSnhe1yzfwga9dBznQyle3zG+KjT70XtfugvBf9Rm5XcWy/8Atgz1e5LUk5c9FbbV2xVxtZq+IqM7tzY628ug6DQT97G2Y1V7opNuAvNbRXNYSzezzAJRo18RVFwlMhRzZ2+yF8zxPtK8z6DT7cb5Lr7RpcE5wzh6R7qsh0KW9wwGhHmDO92htFMdg6WJUBK1NytRFPBtM4H8JupB8j6ys8fXysS2mpvy+U9djY43Y6kEjgbHh5c5WVbaZoauuu5xxxJea9PcvPc7dY4MPUqlWr1rA5dQijggPrqZ0s5rcXeU42gQ5vVokK54ZgfstbkdCD1HWdNL664PkLlJWNT7IiTE9ISIkxAIiLwDAPzUJAJAuQNAOfSV/uz2rjE1FGIoChTqNkSoGLBKn+nVuPCdftfK2ssIz5r23UOH2jjKBsVbE1TZfs/aZl06K1vUGRWNpZRo6Cqq6Trs8+n6H0mXAFzpaVzvb2v0KStSwJFerqDUse6Tlcf6h9NNOJ4SuNu7/YvaCJhs5o4elSVHWmzZqtlALVT969icvD14zm61IgAZgttD6/sn4zyU/JFjT6D/AH2conae03quzu7VKjm7MxuzHzvyGpmIugtfVuNv38pL4Zl8RGbqNRFNbkAaseJ5CeJFuTln4uPv6ls9i4Q4h7E2p0CEHIlmTMSL8bKvL9JcU4Psn3RODw3f1FtWrgWB4qnEX6sdfhO9k0VhGNrLFZa2iIkxPSoQZ89dqVE4jaFfzC5af9DsLfEGfQ0oTfTBFdqVlc2NSoWp3/DctYe5Jt1kdr2wbLekipSaZxW7GxqmKqrTTSwu7Hgo8z16S9t39lUMNhn45aaEsSdSbcT8tJzGwMBToqciBS5zPbmf3ynZbv1hmKtl7sqc+YA6WmBZq/HtUX+X77NC7dCvan0UxvxjBVFN7ANqraWvYXmkpvUwxXvEKhgHAOhseB9+s22+6qtYZR9UK1TKOgYWHwnMbTx7VXLsSSx5+QFgPYATZ06Sgkuj2dmxOSfPGCyt0d8RhKuekpYuAtRDZVZb6EEnwm99eE7odrNLPkOFqFjfKKdSm9z8hbqCZSGDc0yhbQCjc/KwE3+6uGGJqfWaKwzOBxYfdS/Icz53E7lYq02+kS30wsW+a+L2O6x/bHWD5aGESoRxCu9X/coA+Fx1m33Y7WKOKqdzXw9bDVfMqz0/cgXX3FusjF4bAYbCZu6QVCtqYQZWzW0NxrYcZ+92KeHoIKjMGdtdPExJ/KUJ/iGMYXf3yUXTW4t7TqMTvDQRbhxUY8FpkFupNz4R1NpxO+PahUwwCUaaLVcXXvPGQPxECwHTjebtcO1dqmIfKiDXoAg0v521J6mUJj9stXxFbFE31Zkza/w0h7XU+0lpusveVwvqKKak8y5wZW2N6sZiHIqVqtZ73fO5yL0WmPCPhYSNl7Sx+HcVKOJqU2HJMoHoV4EdCJr8CwVR52LN1PITLOJsBz4E/DX5yV7s4SNuqmuUczfHp5I7rFdrO0DTA+opsB4nSmSxsOIzEqCfSVqMU1SuamrFmJuSefEkz0xeLJGW/Cx06C35TFoXzX4aySMZNfEQWOquajUsLOTMp4YqTxBa/DprceXpLR2d2JUXwwatXqrXemGGXLkS4uAbi7W56icDgiCw0v534e/TpLU2RvgVoCnUcNkQAH71gLDXnJaotkWu3LHhMqHGYN8JUNJyRlNtRcfETuuyzcVcTUGMrUwKNM/VqQbVWHOx4qD8SOhm/wAP2frtKuMTiFKUONrlWqjkNNVXrz5ecsfC4VKShKahVUAKFFgANAAJ1KCUsoqajWtV+Gu/X0PUCJMT0yCIkxAEq/tS2OPpNHEg5c+Wm/UgMyN8AwPostCcX2p7NNXB94ujUagcEC5GhHC+uth7zmcd0WixppbbEzk2S9PKGZbi10Yqw9DymHQoCmc96zsgLL3mIxFS1udmYj5TE2JtPEVl/wDD94CL56dVFFvPLUykemvrN7ikTCYStXrOiFlyJnIFs2jHqct+E+YhVOE9hrTlDtlf70tmRQftVK36Mx9JzVDAh66odV0L/wAo4+lxb4z225t8V6i90CEp3C30LXtckchpwnlgsQ92CAmpUOp5/wD1N+uMowIozqsnh+v7r0/Vm23z22uMxbPTRadNEVEVRYDKtj8/ymdu2K4qq6ALTaoqZiRYcEv8JzeJ2dVoMBVRkLLmGYcVPBgeBHWdPu1jQURPJ9f7sxi38uOz2PLbfBbtfdKrXbxrovhTM2gAPHTz4zKXdSnhgWZ1VNLk6evylf0u0PGhu8SscreIKxDLY62tMraHaRVxFI06tNfUf4mdLTQx08/M423cLKx7HU717x0voVelRb/ySi2uLg6G3sTPn2qCFI8/0IM7x8fcc2RhZr8r6fszktp7PZTcC6ny+Yl/SppNM7VW2LijAFa3uJ+vpJOkxyhXQjTzmwwWDDHiCPWxEt5PIOTeDxSiTOl3f3PxGMfLQplj95jYIvVm4D8+hm13O3W+l4lKWVigN6rLdbKON28+XvL4wGz6WHpilRRadNeCqLD1PmepniONRbGrhctleYLsYQKveYpg/wB/ukGX2LG/vb2nRbF7OcJhjmJqV2BuO+K5f7FAB97zqZM7y0Zzum+2BERPCIREiATERAEx9oYFK9J6NQXSopVh0MyIgFW47dutsOi9dGTFYan4iGHd1FHK/EMOHl6Smt5N46mOcNUuApOVAxKi/O3n1/KfUu8eBFfC1aJFxVpMh9wR+dp8nYnDlGII1BIPqNDOY0wXxpclyM5WR5Pz9DKmx06D9Z74XZr1yyUyoYIWszqmYLxVSxAJ6c5k46ld7jgyhh7iex2WCw4hdLj5meWtQeDSq0m9Zieey6DgGnUBsCSAeVxYjpfQ+0U2bDPbXKeBHHha82uHw4XQC2s/W0tnsaRYqbAXB68tZUVvxexqy0P+SlnlfeDnsHtSpS8OjKOTcvQzZ4fbl+KKB5lj8hzmmAHMX97SNCdBb3JlmUFJGFCUovGTscBjnqLwVA17WGtuV5Z27+42DxuCR3DpUIK1DTbQspK5rMDYnQ6W4ytNnUh3RYDVVuOgVdfmyyxezLeqmA2GqsqZialMuwUHQBluedgD7GQ04TaNP8QpcaU6+12azavYpVFzh69Kqp+7WU0z8QGB+UbG7EmDBq5ooBr9XnqN7AgAfOWnhNrUKxtSrUqhHEU6iOfgDMq8tGDLU2pYl9OTB2RsWjhKfd0VyjmTqzHzY85nxE9KrbbyxERB4IiIAiIgCRJiAIiIBDC4t5yie0Ds7qU8YXpC9LEPmH8LE6joL6/GXsZjY/BLWXKw4G49RO4Sw+SSuxwfB88Y/cbF01Xwkre1NmBUNc+fLXheYKAqSjjLUQ2YEWIn0PiggQhwMtrMCARbmCOYlCb2PSGNc4diaYNlzaHqATqQDcAmcXVOxZRtaD8QSe2SweVNrG8yt4dr0/ofdX+sdlsByCm7E+XIe80dbaRX7h9/0M1desWJY8T+7SnCpp8mrq9VBwxHs8mOnrP1Rp3IHmZ+RNvsNbXYj0k05bVkzNLR4tiTfB127+HzUsQGNj3AVfIFqik39ltOe2oppZkYa02II6q2on6TbLFzTViFJBa3Mqbj2E/ePU1sznW92bX0BJ92+cpJNPk3pNS3bHx/4Y+G2uUcOvIXUhmUi40IIIII/SWx2f8AaOaxGHxTXJ0p1TxP8NTr1lHUbhsvLMRr0m82PUKuOPHkP8S1GO3lGVa1qYbbFz9PkfTwkzXbv4g1MLSZiGY0luQQ1za3Hz85sZZR8vJbW0IiIPBERAEREAREiATERAIM/Aefsifm09Br9rbN75CAbMRKj3t7OKmYsGVSToDcA+jcJdon4xGGSopV1DKeIIvO42NLHkSVzcGfKuP2TUoNlqZl9tJr6mGbjcEeYIMtrtI3fpUnKrcDIGFuNvTnKlrYa1yDcX5fr5TycfNGkpbo5R+LWnouJYjLmyrz/wCBxng1uV/e35z8k34C0gaCtcejMw+KVD4QSx0ueQ6CbPB48facEopBIB1bnY+vD3mjRLTMwzA8fYfv96yOcF2aGltnjD49jod3cFSerRFQZw9b61RoLMRwPHix/tEtdeyLCg5qdauo4gXpsPyvKw3Sw5armH3GHD11/wAe0vjZeNsAje0gdsYyUZFPWzlGS8N9GkpbPqbPb6lyVPEN9lrcbgcD1E6TZm1UxC3XRh9tTxU/qOs9MVhw4sRcH5TkNr4arhagrIStj9ocLeTDy85w7JUS55j9DPSV3D7O5iazYm2lxKclqL9tb8Oo81PnNnNCMlNZj0V5RcXhiIidHIiIgCIkQCYiIAn5afqIBCwZMQCq+2HCv3lJ10VqTZmPAZdTc+hHxlOYjC1Mxt4r/hsDbqJdHa9j2YLQX7Km79WP2V/2k/0iVctEjQcec9c8I1NPDMOTn6lMqbHQ87ggwtAnmPadOdnM4syZrakFb/8AE1GJ2WVJNMkDmp1t6XnMZRkTutr3NfWo2W99AbH9J50aljPSqP4rj3ijhiSIlHk453px4LB3BIUMPvFV/X/Ms7BV89K9/EnH05GU5s2o1HK6nUD/AJE7PYe9qhhm05MPMc5jammW9y8mSW1trgsjA7UupDnUaAzJpNTrqUYAgixBnFUNtIWKA/ynzHL3mzwuNKnjKkdVKDUZ8r+inKjzRh7Q2PWwVUVKDGyk92eItxKN5qflOs2HtpMXSzr4WGlRDxVvL08jIp10r0yrEX6+fIzitq4ephMTnpuaTG1yvCx/EODC9+MvV2eA8rmD/gbfHW1/mRZETjKW8mNBCv3NiPC2RiH6ghrTyxW39qUD3opUsXRGrolNqVQLzyNmIJ6Ecpdjq65S2+ZB/hp+x3ETV7vbx0MfRFbDtcXs6to6NzV15H9ibSWiu008MSJMQeCIiAIiIAkMbC8mflzprAKb7R8VnxfcjjTANTq7gH5LlEjYW7a2zuLm2gmPTp/S8fVqnUNWdvbMQo+Fp3mDwoAGkwdfqmvgibqXhxUTAwexFSmbqCW+1/gTm9+N3qNLD069NctQ1sjAfeBUte3mCB8ZZNHB3QzU7zbPFZ8LhMoN6veufILe4/flOND4m/dIreN8X1KNq7GObwnKW1seE77dbsofEU1q1KqJTf8AB4n00OnAfH2mp30dMPia4QAKtU5R62Nh0uTM3dTfmphU8DKVb7SvqCeF+hn0EG5Lk6tbcU4eZYtTs3wXcCiqsGW9qhN3JPNvP0ldbw7h4nDEnKWQcHQXHvbhOo2f2xUu97vE0u7pkgd5TLMF6str26i/pLDo1kqKHRldGAKspDKQeBBHETlxTIlddp+LFlP1/pnze1erTtZmBU3U+XoZ0uyt72YZallcc/un25S1tqbnYLE37yggY/ep/Vt8V4+95wW2+yCqpLYSotRfwVDkf2b7J97SrdpIWLlFqGrqn3x8/wDkyMNvGP8A8m89NpbW+khLjVFKknmL3F5y67mbQp3vh8QtuOWzD2yk3njhMTkcd4rVlVvEjOy8OIPMSg9HKC2p8E6jW3uj37Fi7Pwz0kFOoufD1AGRrXyEj5Twr7QqYSoUdiUI8LLxE5zaPaPitFoJToovAWzmw4DXQD0E2+F7RcNUW1VCGyXYlFyk21A1NpXtpcMNZZB4dnco9nH4Heg4HatatSW1J3U1qY0DBhd7Dkb+IdfUy9KVQMoYG4YAg+YIuDPmLae1FqYio6cGb5DSfSG7ykYSgG+0MNSB9e7WbdDljk4/Ea4KEJLvp/0bCRJiWTHEREAREQBNdt7F9zQep+FT89P1mxnMdodbJgah6fqJHb+RktEd1kV7nE7nYT6oPzfj8Z3NCnOX3Op/UU1I4KPnO3pUBcAeWs+VkndazV1MtsmZmGpeH1mLjVWm7V3tdaeVPTUt+nwmczBVvOX3v2oFRtRZUJPsJu2Tjp61FdrBm1Qdk8epS/aZtgYjGMVGW9iRp5WF+s0uCwFUrdb2Fp4vX7+uXYXzuT7cpe/Za9DEYHuWpUmNE2OZFJZXJZSbjjfMPYS9XxFJ9mjNOuPipcdFLpWIJVtCQA3pmzH5gfCWX2RbyOtU4JiTSqBnpA/cYeJgPJStz6jqZ0e3+yfB4k5qRbDOfwDOn9pOnsRPfczs4pbNqGsapr1ipVTkyKoPGwuSSbDUmc+HiWUSXa6m2hxkufL5nYxESUwiJp94t2aWNp5TanUBulRVUsD1/Ep5j8puYg6jJxeUUxtrdqvhyUqoCfuspIRuoJ/LjOL27ha6g6ZV521+c+mKtJWFmUMDxDAEfAzUbW3Uwtei9PuKKs6MFbu1BUkaEEcNZH4azkv165riR8xYOn4xy87z6Q7P96f+0MLmYKtWiwSoq8PsgqwHIEcvMGUHvBso4Wu1MixViD0INp13ZVtn6Li1VmsmIHdNfTxE3pk/1af1SPOyfJp30K+h7e1yv7L1iReJYPmyYiIAiIgCcj2mrfBHqbfv4TrpyXaaf+4//Kv5GR2/kZPp/wDVj8zW7o0dFHoPlO0wwBY9NJym6BF7nkCflOn2S+ann/ExPzmFoILxMv1f8L/stax5k2Yu38VZco95XG+tV2wrogLVKxFNQOJLG35XllV8J3jEtwsT/icFt/DZq1FR/wCo+YRiPyns4uV6sl5vj5I708ko4XkVLTwD0KmWsjU2I8OYaH35yyux7EOuJCC+V6D5+mUgg/HT3mq3lwwbDtfUqAy9DccPiROz7H9l5aVTEMNWIpJ6KMz29WI/tmvVPxOS3ZalppJ/L93/AFgsWIiWTAIkxEAiIkwBERAKS7ZNilMT3wHhqqGB6jwsPkD/AFTjMFV8INyD53sfjLt7UdnirhA1tUqfJlN/yEpHDplJHkeJ4e0rahcZPqvwmzdFL9D6G3P239NwdOsft2y1f518LH34/wBU3U4PsgJ+i1he6jE6eV+7S9vlO8k1bzFM+f1laqvnCPSZMRE7KoiRJgCcx2iUc+Ca3Jr/AO1p08w9rYEV6L0/xLp68R++s5ksrB3XLbJM4LdrHAITfjSNvhO62PbuE/llOPi3wbvStpcgX5Sz90tpCrhqZB4KAfaZddfgWNvpmhqlmOUb21gfQzgMaoOIon8NfN/ajkzusfiAlMnppOAxrlc9U/ZpqVXqzafl+c51Ul4sUvIj0y+GT9TDwO73/adZkdmWkGDVCgAJCnRRyFzb4GWds/AU8PTWlSUJTQWUD96m+t+s0G4GDyYXvCNarkj+UeEH3OY+86eaNEdsEQX2Ny2+SESJMnK4iIgCIiAIiIBi7TwC4ii9FuDqRfyPIj0NjKJ2lubjqOKan9Gq1Lt4XRHdCPNSNLetrT6AkWnE47lguaXWT00sx5NJudsNsHhVp1LGq7GpVy2sGa3hHoAo9pvIkTpLCwVrJuyTnLtkxET04EREAREQCtu0jd8Ke/RftklvXn/n3M89x6NcJen41OpW4BHUX4yxNobPp4imadRcyn2I6g+c5fAbo4rCMRhq9I0yfD3yvmW/Lw6GU9TVKawi9Vetm1/yfjbG0HVT3gamB+IWv6ec0dHLjqlPC0mIAGZ9De33nPl06mdHit0MTiWvicXcDgKdO1vQk6fCb7ZOxKGEXLRpqt/tNYZ36u3EypRompZl0dz1EFDEe/boy6FFUUIosqqAoHIAWAnpETXM4REQBERAEREAREQBERAEREAREQBERAEREAREQBERAEREAREQBERAEREAREQBERAERIgH/9k="/>
          <p:cNvSpPr>
            <a:spLocks noChangeAspect="1" noChangeArrowheads="1"/>
          </p:cNvSpPr>
          <p:nvPr/>
        </p:nvSpPr>
        <p:spPr bwMode="auto">
          <a:xfrm>
            <a:off x="63500" y="-1247775"/>
            <a:ext cx="17716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884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2824163"/>
            <a:ext cx="504348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52588"/>
            <a:ext cx="1371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p:cNvSpPr>
          <p:nvPr>
            <p:ph type="title" idx="4294967295"/>
          </p:nvPr>
        </p:nvSpPr>
        <p:spPr/>
        <p:txBody>
          <a:bodyPr/>
          <a:lstStyle/>
          <a:p>
            <a:r>
              <a:rPr lang="en-US" altLang="en-US" smtClean="0"/>
              <a:t>Gluc/o, glyc/o, sacchar/o, saccar/I : sugar</a:t>
            </a:r>
          </a:p>
        </p:txBody>
      </p:sp>
      <p:pic>
        <p:nvPicPr>
          <p:cNvPr id="1904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705600" cy="4173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p:cNvSpPr>
          <p:nvPr>
            <p:ph type="title" idx="4294967295"/>
          </p:nvPr>
        </p:nvSpPr>
        <p:spPr/>
        <p:txBody>
          <a:bodyPr/>
          <a:lstStyle/>
          <a:p>
            <a:r>
              <a:rPr lang="en-US" altLang="en-US" smtClean="0"/>
              <a:t>Hal/o : salt</a:t>
            </a:r>
          </a:p>
        </p:txBody>
      </p:sp>
      <p:pic>
        <p:nvPicPr>
          <p:cNvPr id="1925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17638"/>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p:cNvSpPr>
          <p:nvPr>
            <p:ph type="title" idx="4294967295"/>
          </p:nvPr>
        </p:nvSpPr>
        <p:spPr/>
        <p:txBody>
          <a:bodyPr/>
          <a:lstStyle/>
          <a:p>
            <a:r>
              <a:rPr lang="en-US" altLang="en-US" smtClean="0"/>
              <a:t>Heme  : iron based pigment of hemoglobin</a:t>
            </a:r>
          </a:p>
        </p:txBody>
      </p:sp>
      <p:pic>
        <p:nvPicPr>
          <p:cNvPr id="194563" name="Picture 4" descr="http://www.harunyahya.com/books/science/consciousness_cell/images_consciousness_cell/hemoglobin_molecu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72009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p:cNvSpPr>
          <p:nvPr>
            <p:ph type="title" idx="4294967295"/>
          </p:nvPr>
        </p:nvSpPr>
        <p:spPr/>
        <p:txBody>
          <a:bodyPr/>
          <a:lstStyle/>
          <a:p>
            <a:r>
              <a:rPr lang="en-US" altLang="en-US" smtClean="0"/>
              <a:t>Hormone: body produced chemical substance</a:t>
            </a:r>
          </a:p>
        </p:txBody>
      </p:sp>
      <p:pic>
        <p:nvPicPr>
          <p:cNvPr id="196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25763"/>
            <a:ext cx="36258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433513"/>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p:cNvSpPr>
          <p:nvPr>
            <p:ph type="title" idx="4294967295"/>
          </p:nvPr>
        </p:nvSpPr>
        <p:spPr/>
        <p:txBody>
          <a:bodyPr/>
          <a:lstStyle/>
          <a:p>
            <a:r>
              <a:rPr lang="en-US" altLang="en-US" smtClean="0"/>
              <a:t>Hyal/o, hyalin : glassy translucent substance</a:t>
            </a:r>
          </a:p>
        </p:txBody>
      </p:sp>
      <p:pic>
        <p:nvPicPr>
          <p:cNvPr id="198659" name="Picture 4" descr="http://www.chiropractic-help.com/images/Hyaline-cartilage-degener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057400"/>
            <a:ext cx="38100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6" descr="http://1.bp.blogspot.com/_cVlPZiFWCpw/TTST77RPI3I/AAAAAAAAGqY/dXD8VLVEZ2I/s1600/hyal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175" y="28194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p:cNvSpPr>
          <p:nvPr>
            <p:ph type="title" idx="4294967295"/>
          </p:nvPr>
        </p:nvSpPr>
        <p:spPr/>
        <p:txBody>
          <a:bodyPr/>
          <a:lstStyle/>
          <a:p>
            <a:r>
              <a:rPr lang="en-US" altLang="en-US" smtClean="0"/>
              <a:t>Lip/o, lipid : fat, fatty acids</a:t>
            </a:r>
          </a:p>
        </p:txBody>
      </p:sp>
      <p:pic>
        <p:nvPicPr>
          <p:cNvPr id="2007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411913" cy="424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p:cNvSpPr>
          <p:nvPr>
            <p:ph type="title" idx="4294967295"/>
          </p:nvPr>
        </p:nvSpPr>
        <p:spPr/>
        <p:txBody>
          <a:bodyPr/>
          <a:lstStyle/>
          <a:p>
            <a:r>
              <a:rPr lang="en-US" altLang="en-US" smtClean="0"/>
              <a:t>Lith/o : stone or calculus</a:t>
            </a:r>
          </a:p>
        </p:txBody>
      </p:sp>
      <p:pic>
        <p:nvPicPr>
          <p:cNvPr id="202755" name="Picture 4" descr="http://www.coronacanineplaytime.com/wp-content/uploads/2011/02/Rad-bladder-stones-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62200"/>
            <a:ext cx="7951788"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p:cNvSpPr>
          <p:nvPr>
            <p:ph type="title" idx="4294967295"/>
          </p:nvPr>
        </p:nvSpPr>
        <p:spPr/>
        <p:txBody>
          <a:bodyPr/>
          <a:lstStyle/>
          <a:p>
            <a:r>
              <a:rPr lang="en-US" altLang="en-US" smtClean="0"/>
              <a:t>Mel/i : honey or sugar</a:t>
            </a:r>
          </a:p>
        </p:txBody>
      </p:sp>
      <p:pic>
        <p:nvPicPr>
          <p:cNvPr id="204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553200" cy="4838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649</Words>
  <Application>Microsoft Office PowerPoint</Application>
  <PresentationFormat>On-screen Show (4:3)</PresentationFormat>
  <Paragraphs>269</Paragraphs>
  <Slides>118</Slides>
  <Notes>118</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Roots and Combining Forms</vt:lpstr>
      <vt:lpstr>Audi/0</vt:lpstr>
      <vt:lpstr>Bio</vt:lpstr>
      <vt:lpstr>Caus, Caut</vt:lpstr>
      <vt:lpstr>Clas, Clast</vt:lpstr>
      <vt:lpstr>Duct</vt:lpstr>
      <vt:lpstr>Ectas</vt:lpstr>
      <vt:lpstr>Edem</vt:lpstr>
      <vt:lpstr>Esthes: Sensation</vt:lpstr>
      <vt:lpstr>Gen/o Producing</vt:lpstr>
      <vt:lpstr>Iatr/o Treatment</vt:lpstr>
      <vt:lpstr>Kin/e, Kin/o Movement, motion</vt:lpstr>
      <vt:lpstr>lysis, lys/o, lytic breaking down</vt:lpstr>
      <vt:lpstr>Morph/o Form, structure, shape</vt:lpstr>
      <vt:lpstr>Op/ia, ops/ia, opsy vision</vt:lpstr>
      <vt:lpstr>Path disease</vt:lpstr>
      <vt:lpstr>Phage eating</vt:lpstr>
      <vt:lpstr>Phas speech</vt:lpstr>
      <vt:lpstr>Phil affinity </vt:lpstr>
      <vt:lpstr>Plegia  paralysis </vt:lpstr>
      <vt:lpstr>Poiesis formation </vt:lpstr>
      <vt:lpstr>Schisto split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Crypt/o  hidden</vt:lpstr>
      <vt:lpstr>DEXTR/O RIGHT, RIGHT SIDE</vt:lpstr>
      <vt:lpstr>PowerPoint Presentation</vt:lpstr>
      <vt:lpstr>Dolich/o  long</vt:lpstr>
      <vt:lpstr>GLYC/O-,GLUC/O SUGAR SWEET</vt:lpstr>
      <vt:lpstr>HETER/O- OTHER, DIFFERENT</vt:lpstr>
      <vt:lpstr>Hom/eo-hom/o  same, alike</vt:lpstr>
      <vt:lpstr>HYDRO wet, water, fluid</vt:lpstr>
      <vt:lpstr>ISO equal, alike</vt:lpstr>
      <vt:lpstr>LEPTO slender, small, thin </vt:lpstr>
      <vt:lpstr>Lept/o</vt:lpstr>
      <vt:lpstr>LEVO left, to the left</vt:lpstr>
      <vt:lpstr>Lev/o</vt:lpstr>
      <vt:lpstr>Macr/o</vt:lpstr>
      <vt:lpstr>MACRO large</vt:lpstr>
      <vt:lpstr>Mal</vt:lpstr>
      <vt:lpstr>MAL ill, bad</vt:lpstr>
      <vt:lpstr>MALACO soft, softening</vt:lpstr>
      <vt:lpstr>Malac/o</vt:lpstr>
      <vt:lpstr>Mega</vt:lpstr>
      <vt:lpstr>PowerPoint Presentation</vt:lpstr>
      <vt:lpstr>Olig/o</vt:lpstr>
      <vt:lpstr>Orth/o</vt:lpstr>
      <vt:lpstr>Pachy</vt:lpstr>
      <vt:lpstr>Pale/o :  Old or Primitive  </vt:lpstr>
      <vt:lpstr>Platy/o Flat, wide</vt:lpstr>
      <vt:lpstr>PowerPoint Presentation</vt:lpstr>
      <vt:lpstr>Poikil/o- irregular, varying</vt:lpstr>
      <vt:lpstr>Scler/o-   hardness</vt:lpstr>
      <vt:lpstr>sinistr/o- left, to the left </vt:lpstr>
      <vt:lpstr>Sten/o- narrow, contracted</vt:lpstr>
      <vt:lpstr>Stere/o- solid, three dimensional</vt:lpstr>
      <vt:lpstr>tachy-  rapid, fast </vt:lpstr>
      <vt:lpstr>Tel/e-,  Tel/o- distant, end</vt:lpstr>
      <vt:lpstr>Therm/o : heat</vt:lpstr>
      <vt:lpstr>Xer/o : dry</vt:lpstr>
      <vt:lpstr>Aqua, hydro: water</vt:lpstr>
      <vt:lpstr>Chol/e, chol/o : bile</vt:lpstr>
      <vt:lpstr>Chyle, chyl/o: milky fluid –product of digestion</vt:lpstr>
      <vt:lpstr>Dacry/o, lacrima : tears</vt:lpstr>
      <vt:lpstr>Galact/o, lact/o : milk</vt:lpstr>
      <vt:lpstr>Hem/a, hemat/o, hem/o : blood</vt:lpstr>
      <vt:lpstr>Hidr/o, sudor : sweat</vt:lpstr>
      <vt:lpstr>Lymph/o : lymph</vt:lpstr>
      <vt:lpstr>Mucus, muco- secretion of mucous membranes</vt:lpstr>
      <vt:lpstr>Myx/o</vt:lpstr>
      <vt:lpstr>Plasma</vt:lpstr>
      <vt:lpstr>Ptyal/o- saliva</vt:lpstr>
      <vt:lpstr>Pus liquid product of inflammation</vt:lpstr>
      <vt:lpstr>PY/O PUS</vt:lpstr>
      <vt:lpstr>Sangui – blood or bloody</vt:lpstr>
      <vt:lpstr>Serum</vt:lpstr>
      <vt:lpstr>PowerPoint Presentation</vt:lpstr>
      <vt:lpstr>Sialo</vt:lpstr>
      <vt:lpstr>PowerPoint Presentation</vt:lpstr>
      <vt:lpstr>A few words about urea…</vt:lpstr>
      <vt:lpstr>Adipo : fat  </vt:lpstr>
      <vt:lpstr>amyl/o- : starch </vt:lpstr>
      <vt:lpstr>Cerumen, cerumin/o : Earwax </vt:lpstr>
      <vt:lpstr>Collagen</vt:lpstr>
      <vt:lpstr>Ele/o, ole/o</vt:lpstr>
      <vt:lpstr>Ferrum, ferr/o</vt:lpstr>
      <vt:lpstr>Gluc/o, glyc/o, sacchar/o, saccar/I : sugar</vt:lpstr>
      <vt:lpstr>Hal/o : salt</vt:lpstr>
      <vt:lpstr>Heme  : iron based pigment of hemoglobin</vt:lpstr>
      <vt:lpstr>Hormone: body produced chemical substance</vt:lpstr>
      <vt:lpstr>Hyal/o, hyalin : glassy translucent substance</vt:lpstr>
      <vt:lpstr>Lip/o, lipid : fat, fatty acids</vt:lpstr>
      <vt:lpstr>Lith/o : stone or calculus</vt:lpstr>
      <vt:lpstr>Mel/i : honey or sugar</vt:lpstr>
      <vt:lpstr>Natrium : sodium</vt:lpstr>
      <vt:lpstr>Petrous : stoney hardness</vt:lpstr>
      <vt:lpstr>Sal : salt</vt:lpstr>
      <vt:lpstr>Sebum : sebaceous gland secretion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Bradford Schools,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chuff</dc:creator>
  <cp:lastModifiedBy>Catherine Huff</cp:lastModifiedBy>
  <cp:revision>116</cp:revision>
  <cp:lastPrinted>2013-10-26T19:20:19Z</cp:lastPrinted>
  <dcterms:created xsi:type="dcterms:W3CDTF">2011-11-07T17:15:46Z</dcterms:created>
  <dcterms:modified xsi:type="dcterms:W3CDTF">2013-11-18T19:44:50Z</dcterms:modified>
</cp:coreProperties>
</file>