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6" r:id="rId1"/>
  </p:sldMasterIdLst>
  <p:notesMasterIdLst>
    <p:notesMasterId r:id="rId16"/>
  </p:notesMasterIdLst>
  <p:sldIdLst>
    <p:sldId id="256" r:id="rId2"/>
    <p:sldId id="266" r:id="rId3"/>
    <p:sldId id="261" r:id="rId4"/>
    <p:sldId id="265" r:id="rId5"/>
    <p:sldId id="257" r:id="rId6"/>
    <p:sldId id="258" r:id="rId7"/>
    <p:sldId id="259" r:id="rId8"/>
    <p:sldId id="264" r:id="rId9"/>
    <p:sldId id="260" r:id="rId10"/>
    <p:sldId id="262" r:id="rId11"/>
    <p:sldId id="267" r:id="rId12"/>
    <p:sldId id="263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3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12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585C9A-0E47-4A6E-8E53-3A13BB3CC9E7}" type="doc">
      <dgm:prSet loTypeId="urn:microsoft.com/office/officeart/2005/8/layout/hierarchy2" loCatId="hierarchy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en-US"/>
        </a:p>
      </dgm:t>
    </dgm:pt>
    <dgm:pt modelId="{61C1EFF8-0EDE-4F37-BD5F-2AA6E3042119}">
      <dgm:prSet phldrT="[Text]"/>
      <dgm:spPr/>
      <dgm:t>
        <a:bodyPr/>
        <a:lstStyle/>
        <a:p>
          <a:r>
            <a:rPr lang="en-US" dirty="0" smtClean="0"/>
            <a:t>AGARS</a:t>
          </a:r>
          <a:endParaRPr lang="en-US" dirty="0"/>
        </a:p>
      </dgm:t>
    </dgm:pt>
    <dgm:pt modelId="{94DE8F19-4C13-4F51-8355-8A23697F1782}" type="parTrans" cxnId="{D4EC0700-E76A-4EED-84AD-AD4427C83869}">
      <dgm:prSet/>
      <dgm:spPr/>
      <dgm:t>
        <a:bodyPr/>
        <a:lstStyle/>
        <a:p>
          <a:endParaRPr lang="en-US"/>
        </a:p>
      </dgm:t>
    </dgm:pt>
    <dgm:pt modelId="{E2CFC6CE-6275-4FAB-98D7-78F5C3248FA2}" type="sibTrans" cxnId="{D4EC0700-E76A-4EED-84AD-AD4427C83869}">
      <dgm:prSet/>
      <dgm:spPr/>
      <dgm:t>
        <a:bodyPr/>
        <a:lstStyle/>
        <a:p>
          <a:endParaRPr lang="en-US"/>
        </a:p>
      </dgm:t>
    </dgm:pt>
    <dgm:pt modelId="{E0E320B0-7BE6-4E62-ABFA-D236E6E57E19}">
      <dgm:prSet phldrT="[Text]"/>
      <dgm:spPr/>
      <dgm:t>
        <a:bodyPr/>
        <a:lstStyle/>
        <a:p>
          <a:r>
            <a:rPr lang="en-US" dirty="0" smtClean="0"/>
            <a:t>REGULAR</a:t>
          </a:r>
          <a:endParaRPr lang="en-US" dirty="0"/>
        </a:p>
      </dgm:t>
    </dgm:pt>
    <dgm:pt modelId="{7F1097F5-D037-4999-BA5E-9C3A0E3DD728}" type="parTrans" cxnId="{781A2E47-D7A0-42E6-878B-3F049D4B2D77}">
      <dgm:prSet/>
      <dgm:spPr/>
      <dgm:t>
        <a:bodyPr/>
        <a:lstStyle/>
        <a:p>
          <a:endParaRPr lang="en-US" dirty="0"/>
        </a:p>
      </dgm:t>
    </dgm:pt>
    <dgm:pt modelId="{62D910FB-8E66-4BFD-9ABD-12245AD87738}" type="sibTrans" cxnId="{781A2E47-D7A0-42E6-878B-3F049D4B2D77}">
      <dgm:prSet/>
      <dgm:spPr/>
      <dgm:t>
        <a:bodyPr/>
        <a:lstStyle/>
        <a:p>
          <a:endParaRPr lang="en-US"/>
        </a:p>
      </dgm:t>
    </dgm:pt>
    <dgm:pt modelId="{18255C52-9EDB-44FE-9542-492D8F3F293E}">
      <dgm:prSet phldrT="[Text]"/>
      <dgm:spPr/>
      <dgm:t>
        <a:bodyPr/>
        <a:lstStyle/>
        <a:p>
          <a:r>
            <a:rPr lang="en-US" dirty="0" smtClean="0"/>
            <a:t>“BLOOD”</a:t>
          </a:r>
          <a:endParaRPr lang="en-US" dirty="0"/>
        </a:p>
      </dgm:t>
    </dgm:pt>
    <dgm:pt modelId="{95E49C3E-A8C3-400A-9B7E-51FD74D7A3FE}" type="parTrans" cxnId="{E10B3433-4702-45F9-96D1-C90C7FD0C5D7}">
      <dgm:prSet/>
      <dgm:spPr/>
      <dgm:t>
        <a:bodyPr/>
        <a:lstStyle/>
        <a:p>
          <a:endParaRPr lang="en-US" dirty="0"/>
        </a:p>
      </dgm:t>
    </dgm:pt>
    <dgm:pt modelId="{52E1B649-48F2-4B2F-865A-E3B6617B7158}" type="sibTrans" cxnId="{E10B3433-4702-45F9-96D1-C90C7FD0C5D7}">
      <dgm:prSet/>
      <dgm:spPr/>
      <dgm:t>
        <a:bodyPr/>
        <a:lstStyle/>
        <a:p>
          <a:endParaRPr lang="en-US"/>
        </a:p>
      </dgm:t>
    </dgm:pt>
    <dgm:pt modelId="{70E6B1AE-C037-418A-8BC9-2DB129483390}">
      <dgm:prSet phldrT="[Text]"/>
      <dgm:spPr/>
      <dgm:t>
        <a:bodyPr/>
        <a:lstStyle/>
        <a:p>
          <a:r>
            <a:rPr lang="en-US" dirty="0" smtClean="0"/>
            <a:t>“SUGAR”</a:t>
          </a:r>
          <a:endParaRPr lang="en-US" dirty="0"/>
        </a:p>
      </dgm:t>
    </dgm:pt>
    <dgm:pt modelId="{80D435AE-23A2-4102-8A26-F33C0CAC373A}" type="parTrans" cxnId="{299FFD47-752F-4E50-A846-BC81FA74143A}">
      <dgm:prSet/>
      <dgm:spPr/>
      <dgm:t>
        <a:bodyPr/>
        <a:lstStyle/>
        <a:p>
          <a:endParaRPr lang="en-US" dirty="0"/>
        </a:p>
      </dgm:t>
    </dgm:pt>
    <dgm:pt modelId="{313F2AFF-8D68-407D-90BD-40B128AC6E8A}" type="sibTrans" cxnId="{299FFD47-752F-4E50-A846-BC81FA74143A}">
      <dgm:prSet/>
      <dgm:spPr/>
      <dgm:t>
        <a:bodyPr/>
        <a:lstStyle/>
        <a:p>
          <a:endParaRPr lang="en-US"/>
        </a:p>
      </dgm:t>
    </dgm:pt>
    <dgm:pt modelId="{C0DEA303-7ED4-4647-A160-CF31F88F676A}">
      <dgm:prSet phldrT="[Text]"/>
      <dgm:spPr/>
      <dgm:t>
        <a:bodyPr/>
        <a:lstStyle/>
        <a:p>
          <a:r>
            <a:rPr lang="en-US" dirty="0" smtClean="0"/>
            <a:t>PREPOURED</a:t>
          </a:r>
          <a:endParaRPr lang="en-US" dirty="0"/>
        </a:p>
      </dgm:t>
    </dgm:pt>
    <dgm:pt modelId="{5E4A12B1-62C3-4709-B558-50D39C1C2944}" type="parTrans" cxnId="{9E4F54C2-1D0C-4275-BB55-E6CC2A72D87B}">
      <dgm:prSet/>
      <dgm:spPr/>
      <dgm:t>
        <a:bodyPr/>
        <a:lstStyle/>
        <a:p>
          <a:endParaRPr lang="en-US" dirty="0"/>
        </a:p>
      </dgm:t>
    </dgm:pt>
    <dgm:pt modelId="{E9424551-342D-4F50-B659-7C99390ACC63}" type="sibTrans" cxnId="{9E4F54C2-1D0C-4275-BB55-E6CC2A72D87B}">
      <dgm:prSet/>
      <dgm:spPr/>
      <dgm:t>
        <a:bodyPr/>
        <a:lstStyle/>
        <a:p>
          <a:endParaRPr lang="en-US"/>
        </a:p>
      </dgm:t>
    </dgm:pt>
    <dgm:pt modelId="{9953B73F-1EB4-4C21-AF0B-40950200751B}">
      <dgm:prSet phldrT="[Text]"/>
      <dgm:spPr/>
      <dgm:t>
        <a:bodyPr/>
        <a:lstStyle/>
        <a:p>
          <a:r>
            <a:rPr lang="en-US" dirty="0" smtClean="0"/>
            <a:t>SUSPEND IN H20</a:t>
          </a:r>
          <a:endParaRPr lang="en-US" dirty="0"/>
        </a:p>
      </dgm:t>
    </dgm:pt>
    <dgm:pt modelId="{08EC374B-8972-4D55-96B5-DAD086BEAF33}" type="parTrans" cxnId="{A5D21508-7598-4275-8C86-C088549C1114}">
      <dgm:prSet/>
      <dgm:spPr/>
      <dgm:t>
        <a:bodyPr/>
        <a:lstStyle/>
        <a:p>
          <a:endParaRPr lang="en-US" dirty="0"/>
        </a:p>
      </dgm:t>
    </dgm:pt>
    <dgm:pt modelId="{79FAEB5C-4FAB-422F-972D-D7A3C721CE95}" type="sibTrans" cxnId="{A5D21508-7598-4275-8C86-C088549C1114}">
      <dgm:prSet/>
      <dgm:spPr/>
      <dgm:t>
        <a:bodyPr/>
        <a:lstStyle/>
        <a:p>
          <a:endParaRPr lang="en-US"/>
        </a:p>
      </dgm:t>
    </dgm:pt>
    <dgm:pt modelId="{B6A6F81A-3E28-4B51-A6EF-423DE71110A7}">
      <dgm:prSet phldrT="[Text]"/>
      <dgm:spPr/>
      <dgm:t>
        <a:bodyPr/>
        <a:lstStyle/>
        <a:p>
          <a:r>
            <a:rPr lang="en-US" dirty="0" smtClean="0"/>
            <a:t>ADDITIVES</a:t>
          </a:r>
          <a:endParaRPr lang="en-US" dirty="0"/>
        </a:p>
      </dgm:t>
    </dgm:pt>
    <dgm:pt modelId="{A84F19DA-81CC-41BE-A8E2-99BD6ACB4485}" type="parTrans" cxnId="{FFA742C9-6CC6-4828-896B-43023A3E5AF1}">
      <dgm:prSet/>
      <dgm:spPr/>
      <dgm:t>
        <a:bodyPr/>
        <a:lstStyle/>
        <a:p>
          <a:endParaRPr lang="en-US"/>
        </a:p>
      </dgm:t>
    </dgm:pt>
    <dgm:pt modelId="{8238E6DE-EBDA-4FC6-B1C3-41CA09099EE5}" type="sibTrans" cxnId="{FFA742C9-6CC6-4828-896B-43023A3E5AF1}">
      <dgm:prSet/>
      <dgm:spPr/>
    </dgm:pt>
    <dgm:pt modelId="{8D4E21D6-64C7-4A51-8ABB-C039FC8F4FFC}" type="pres">
      <dgm:prSet presAssocID="{6D585C9A-0E47-4A6E-8E53-3A13BB3CC9E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FE68B9E-2160-43A8-A722-22C2E0833518}" type="pres">
      <dgm:prSet presAssocID="{61C1EFF8-0EDE-4F37-BD5F-2AA6E3042119}" presName="root1" presStyleCnt="0"/>
      <dgm:spPr/>
    </dgm:pt>
    <dgm:pt modelId="{8A037F05-0053-4076-9EA6-441A29318A4F}" type="pres">
      <dgm:prSet presAssocID="{61C1EFF8-0EDE-4F37-BD5F-2AA6E3042119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B676C8-AC43-4027-9547-F1382EC36809}" type="pres">
      <dgm:prSet presAssocID="{61C1EFF8-0EDE-4F37-BD5F-2AA6E3042119}" presName="level2hierChild" presStyleCnt="0"/>
      <dgm:spPr/>
    </dgm:pt>
    <dgm:pt modelId="{4A646AC3-0E0B-48AA-964D-A86ED0F556EC}" type="pres">
      <dgm:prSet presAssocID="{7F1097F5-D037-4999-BA5E-9C3A0E3DD728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F39AD2B8-CF92-4668-9AE7-698551FB31A0}" type="pres">
      <dgm:prSet presAssocID="{7F1097F5-D037-4999-BA5E-9C3A0E3DD728}" presName="connTx" presStyleLbl="parChTrans1D2" presStyleIdx="0" presStyleCnt="2"/>
      <dgm:spPr/>
      <dgm:t>
        <a:bodyPr/>
        <a:lstStyle/>
        <a:p>
          <a:endParaRPr lang="en-US"/>
        </a:p>
      </dgm:t>
    </dgm:pt>
    <dgm:pt modelId="{D5A537AA-A95F-4897-9F24-A652CC5157C3}" type="pres">
      <dgm:prSet presAssocID="{E0E320B0-7BE6-4E62-ABFA-D236E6E57E19}" presName="root2" presStyleCnt="0"/>
      <dgm:spPr/>
    </dgm:pt>
    <dgm:pt modelId="{53C60E6E-4EC6-4458-A795-7DF932B87AF3}" type="pres">
      <dgm:prSet presAssocID="{E0E320B0-7BE6-4E62-ABFA-D236E6E57E19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26BA4C6-D86D-496D-872E-E4CFF234C410}" type="pres">
      <dgm:prSet presAssocID="{E0E320B0-7BE6-4E62-ABFA-D236E6E57E19}" presName="level3hierChild" presStyleCnt="0"/>
      <dgm:spPr/>
    </dgm:pt>
    <dgm:pt modelId="{6BA47B68-D46B-4E50-9228-162A240C77F5}" type="pres">
      <dgm:prSet presAssocID="{95E49C3E-A8C3-400A-9B7E-51FD74D7A3FE}" presName="conn2-1" presStyleLbl="parChTrans1D3" presStyleIdx="0" presStyleCnt="4"/>
      <dgm:spPr/>
      <dgm:t>
        <a:bodyPr/>
        <a:lstStyle/>
        <a:p>
          <a:endParaRPr lang="en-US"/>
        </a:p>
      </dgm:t>
    </dgm:pt>
    <dgm:pt modelId="{02262BCE-6511-4D03-8B72-0F833A2C0D3F}" type="pres">
      <dgm:prSet presAssocID="{95E49C3E-A8C3-400A-9B7E-51FD74D7A3FE}" presName="connTx" presStyleLbl="parChTrans1D3" presStyleIdx="0" presStyleCnt="4"/>
      <dgm:spPr/>
      <dgm:t>
        <a:bodyPr/>
        <a:lstStyle/>
        <a:p>
          <a:endParaRPr lang="en-US"/>
        </a:p>
      </dgm:t>
    </dgm:pt>
    <dgm:pt modelId="{0C4A7961-C349-4EB1-88F4-0E7D8298DB0B}" type="pres">
      <dgm:prSet presAssocID="{18255C52-9EDB-44FE-9542-492D8F3F293E}" presName="root2" presStyleCnt="0"/>
      <dgm:spPr/>
    </dgm:pt>
    <dgm:pt modelId="{6FB28FEB-81DB-4CD9-B23C-FF259118978A}" type="pres">
      <dgm:prSet presAssocID="{18255C52-9EDB-44FE-9542-492D8F3F293E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8413148-5436-42E7-B266-48456BBFD756}" type="pres">
      <dgm:prSet presAssocID="{18255C52-9EDB-44FE-9542-492D8F3F293E}" presName="level3hierChild" presStyleCnt="0"/>
      <dgm:spPr/>
    </dgm:pt>
    <dgm:pt modelId="{54B9EA55-DF61-4E36-9A81-D580B422326B}" type="pres">
      <dgm:prSet presAssocID="{80D435AE-23A2-4102-8A26-F33C0CAC373A}" presName="conn2-1" presStyleLbl="parChTrans1D3" presStyleIdx="1" presStyleCnt="4"/>
      <dgm:spPr/>
      <dgm:t>
        <a:bodyPr/>
        <a:lstStyle/>
        <a:p>
          <a:endParaRPr lang="en-US"/>
        </a:p>
      </dgm:t>
    </dgm:pt>
    <dgm:pt modelId="{B9FE262A-E9E3-45C3-A157-03EFE04FAC39}" type="pres">
      <dgm:prSet presAssocID="{80D435AE-23A2-4102-8A26-F33C0CAC373A}" presName="connTx" presStyleLbl="parChTrans1D3" presStyleIdx="1" presStyleCnt="4"/>
      <dgm:spPr/>
      <dgm:t>
        <a:bodyPr/>
        <a:lstStyle/>
        <a:p>
          <a:endParaRPr lang="en-US"/>
        </a:p>
      </dgm:t>
    </dgm:pt>
    <dgm:pt modelId="{41FB567E-77FA-4A0D-BD65-EFE10A808E8F}" type="pres">
      <dgm:prSet presAssocID="{70E6B1AE-C037-418A-8BC9-2DB129483390}" presName="root2" presStyleCnt="0"/>
      <dgm:spPr/>
    </dgm:pt>
    <dgm:pt modelId="{4984A2D9-E239-44B5-8BBB-685CD76128A8}" type="pres">
      <dgm:prSet presAssocID="{70E6B1AE-C037-418A-8BC9-2DB129483390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D3E75F3-9CDC-4FD7-BCF6-F0F3AE2C04D8}" type="pres">
      <dgm:prSet presAssocID="{70E6B1AE-C037-418A-8BC9-2DB129483390}" presName="level3hierChild" presStyleCnt="0"/>
      <dgm:spPr/>
    </dgm:pt>
    <dgm:pt modelId="{CBBD0AE0-9E8D-4EC9-A96A-EF1FD6FAC53C}" type="pres">
      <dgm:prSet presAssocID="{5E4A12B1-62C3-4709-B558-50D39C1C2944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298B9AED-B84A-4995-9ADE-1C8AFCAAB8D1}" type="pres">
      <dgm:prSet presAssocID="{5E4A12B1-62C3-4709-B558-50D39C1C2944}" presName="connTx" presStyleLbl="parChTrans1D2" presStyleIdx="1" presStyleCnt="2"/>
      <dgm:spPr/>
      <dgm:t>
        <a:bodyPr/>
        <a:lstStyle/>
        <a:p>
          <a:endParaRPr lang="en-US"/>
        </a:p>
      </dgm:t>
    </dgm:pt>
    <dgm:pt modelId="{189E2CF0-A91B-4366-91E1-381DA5BD1861}" type="pres">
      <dgm:prSet presAssocID="{C0DEA303-7ED4-4647-A160-CF31F88F676A}" presName="root2" presStyleCnt="0"/>
      <dgm:spPr/>
    </dgm:pt>
    <dgm:pt modelId="{D8FF8035-972E-41DD-BC8D-62770022F26F}" type="pres">
      <dgm:prSet presAssocID="{C0DEA303-7ED4-4647-A160-CF31F88F676A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5DB34B5-90D4-4F18-9B7C-47F5509BFDF6}" type="pres">
      <dgm:prSet presAssocID="{C0DEA303-7ED4-4647-A160-CF31F88F676A}" presName="level3hierChild" presStyleCnt="0"/>
      <dgm:spPr/>
    </dgm:pt>
    <dgm:pt modelId="{F336D7E5-302E-4343-82D4-626AC932C3B1}" type="pres">
      <dgm:prSet presAssocID="{A84F19DA-81CC-41BE-A8E2-99BD6ACB4485}" presName="conn2-1" presStyleLbl="parChTrans1D3" presStyleIdx="2" presStyleCnt="4"/>
      <dgm:spPr/>
      <dgm:t>
        <a:bodyPr/>
        <a:lstStyle/>
        <a:p>
          <a:endParaRPr lang="en-US"/>
        </a:p>
      </dgm:t>
    </dgm:pt>
    <dgm:pt modelId="{DE7DF14C-4290-4B87-B9C0-1852A502BD7B}" type="pres">
      <dgm:prSet presAssocID="{A84F19DA-81CC-41BE-A8E2-99BD6ACB4485}" presName="connTx" presStyleLbl="parChTrans1D3" presStyleIdx="2" presStyleCnt="4"/>
      <dgm:spPr/>
      <dgm:t>
        <a:bodyPr/>
        <a:lstStyle/>
        <a:p>
          <a:endParaRPr lang="en-US"/>
        </a:p>
      </dgm:t>
    </dgm:pt>
    <dgm:pt modelId="{522778C0-275F-483A-828E-620C8D05D295}" type="pres">
      <dgm:prSet presAssocID="{B6A6F81A-3E28-4B51-A6EF-423DE71110A7}" presName="root2" presStyleCnt="0"/>
      <dgm:spPr/>
    </dgm:pt>
    <dgm:pt modelId="{A73FDC68-8289-47C2-A4F2-157C80479D6D}" type="pres">
      <dgm:prSet presAssocID="{B6A6F81A-3E28-4B51-A6EF-423DE71110A7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6A2C0C4-2D0A-4523-B106-53E059CC10B5}" type="pres">
      <dgm:prSet presAssocID="{B6A6F81A-3E28-4B51-A6EF-423DE71110A7}" presName="level3hierChild" presStyleCnt="0"/>
      <dgm:spPr/>
    </dgm:pt>
    <dgm:pt modelId="{84FB7F95-E2B5-4B85-B267-B0A66C2191FB}" type="pres">
      <dgm:prSet presAssocID="{08EC374B-8972-4D55-96B5-DAD086BEAF33}" presName="conn2-1" presStyleLbl="parChTrans1D3" presStyleIdx="3" presStyleCnt="4"/>
      <dgm:spPr/>
      <dgm:t>
        <a:bodyPr/>
        <a:lstStyle/>
        <a:p>
          <a:endParaRPr lang="en-US"/>
        </a:p>
      </dgm:t>
    </dgm:pt>
    <dgm:pt modelId="{34B3AA18-8E48-4541-AB45-AD3EE96E5D29}" type="pres">
      <dgm:prSet presAssocID="{08EC374B-8972-4D55-96B5-DAD086BEAF33}" presName="connTx" presStyleLbl="parChTrans1D3" presStyleIdx="3" presStyleCnt="4"/>
      <dgm:spPr/>
      <dgm:t>
        <a:bodyPr/>
        <a:lstStyle/>
        <a:p>
          <a:endParaRPr lang="en-US"/>
        </a:p>
      </dgm:t>
    </dgm:pt>
    <dgm:pt modelId="{63D10BA8-622D-49D5-B4D2-A63D2EE87F49}" type="pres">
      <dgm:prSet presAssocID="{9953B73F-1EB4-4C21-AF0B-40950200751B}" presName="root2" presStyleCnt="0"/>
      <dgm:spPr/>
    </dgm:pt>
    <dgm:pt modelId="{B1769077-AEBE-4E80-9930-EEB15CCDA9D3}" type="pres">
      <dgm:prSet presAssocID="{9953B73F-1EB4-4C21-AF0B-40950200751B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52E837-5126-4994-B863-E6DA15C133CE}" type="pres">
      <dgm:prSet presAssocID="{9953B73F-1EB4-4C21-AF0B-40950200751B}" presName="level3hierChild" presStyleCnt="0"/>
      <dgm:spPr/>
    </dgm:pt>
  </dgm:ptLst>
  <dgm:cxnLst>
    <dgm:cxn modelId="{63BC0A55-88B5-4B9E-8A49-78B7CAB2C8ED}" type="presOf" srcId="{A84F19DA-81CC-41BE-A8E2-99BD6ACB4485}" destId="{F336D7E5-302E-4343-82D4-626AC932C3B1}" srcOrd="0" destOrd="0" presId="urn:microsoft.com/office/officeart/2005/8/layout/hierarchy2"/>
    <dgm:cxn modelId="{61DD09AB-5E28-4D29-BEFF-0D5BDEEE8F43}" type="presOf" srcId="{95E49C3E-A8C3-400A-9B7E-51FD74D7A3FE}" destId="{6BA47B68-D46B-4E50-9228-162A240C77F5}" srcOrd="0" destOrd="0" presId="urn:microsoft.com/office/officeart/2005/8/layout/hierarchy2"/>
    <dgm:cxn modelId="{299FFD47-752F-4E50-A846-BC81FA74143A}" srcId="{E0E320B0-7BE6-4E62-ABFA-D236E6E57E19}" destId="{70E6B1AE-C037-418A-8BC9-2DB129483390}" srcOrd="1" destOrd="0" parTransId="{80D435AE-23A2-4102-8A26-F33C0CAC373A}" sibTransId="{313F2AFF-8D68-407D-90BD-40B128AC6E8A}"/>
    <dgm:cxn modelId="{8810B61B-69AA-4853-B8BF-DDF31FDA6BE8}" type="presOf" srcId="{B6A6F81A-3E28-4B51-A6EF-423DE71110A7}" destId="{A73FDC68-8289-47C2-A4F2-157C80479D6D}" srcOrd="0" destOrd="0" presId="urn:microsoft.com/office/officeart/2005/8/layout/hierarchy2"/>
    <dgm:cxn modelId="{A6717907-9036-42BE-94D0-EBB18C97A6FE}" type="presOf" srcId="{80D435AE-23A2-4102-8A26-F33C0CAC373A}" destId="{B9FE262A-E9E3-45C3-A157-03EFE04FAC39}" srcOrd="1" destOrd="0" presId="urn:microsoft.com/office/officeart/2005/8/layout/hierarchy2"/>
    <dgm:cxn modelId="{053E113E-1DD4-461E-A31B-129892CE96EE}" type="presOf" srcId="{61C1EFF8-0EDE-4F37-BD5F-2AA6E3042119}" destId="{8A037F05-0053-4076-9EA6-441A29318A4F}" srcOrd="0" destOrd="0" presId="urn:microsoft.com/office/officeart/2005/8/layout/hierarchy2"/>
    <dgm:cxn modelId="{4417182A-B9D9-4A1D-80AB-3449402ABCBD}" type="presOf" srcId="{E0E320B0-7BE6-4E62-ABFA-D236E6E57E19}" destId="{53C60E6E-4EC6-4458-A795-7DF932B87AF3}" srcOrd="0" destOrd="0" presId="urn:microsoft.com/office/officeart/2005/8/layout/hierarchy2"/>
    <dgm:cxn modelId="{FFA742C9-6CC6-4828-896B-43023A3E5AF1}" srcId="{C0DEA303-7ED4-4647-A160-CF31F88F676A}" destId="{B6A6F81A-3E28-4B51-A6EF-423DE71110A7}" srcOrd="0" destOrd="0" parTransId="{A84F19DA-81CC-41BE-A8E2-99BD6ACB4485}" sibTransId="{8238E6DE-EBDA-4FC6-B1C3-41CA09099EE5}"/>
    <dgm:cxn modelId="{34F5CA23-5693-4451-917A-4B8B31A0AFF9}" type="presOf" srcId="{5E4A12B1-62C3-4709-B558-50D39C1C2944}" destId="{298B9AED-B84A-4995-9ADE-1C8AFCAAB8D1}" srcOrd="1" destOrd="0" presId="urn:microsoft.com/office/officeart/2005/8/layout/hierarchy2"/>
    <dgm:cxn modelId="{8B77CED5-5B0D-4E21-A627-7F8B688E3B56}" type="presOf" srcId="{6D585C9A-0E47-4A6E-8E53-3A13BB3CC9E7}" destId="{8D4E21D6-64C7-4A51-8ABB-C039FC8F4FFC}" srcOrd="0" destOrd="0" presId="urn:microsoft.com/office/officeart/2005/8/layout/hierarchy2"/>
    <dgm:cxn modelId="{A3D0CA69-94B7-4A75-BC50-9832E0373C6A}" type="presOf" srcId="{A84F19DA-81CC-41BE-A8E2-99BD6ACB4485}" destId="{DE7DF14C-4290-4B87-B9C0-1852A502BD7B}" srcOrd="1" destOrd="0" presId="urn:microsoft.com/office/officeart/2005/8/layout/hierarchy2"/>
    <dgm:cxn modelId="{24184FAF-CE8F-40AB-9EAE-6F15DDB8F522}" type="presOf" srcId="{18255C52-9EDB-44FE-9542-492D8F3F293E}" destId="{6FB28FEB-81DB-4CD9-B23C-FF259118978A}" srcOrd="0" destOrd="0" presId="urn:microsoft.com/office/officeart/2005/8/layout/hierarchy2"/>
    <dgm:cxn modelId="{781A2E47-D7A0-42E6-878B-3F049D4B2D77}" srcId="{61C1EFF8-0EDE-4F37-BD5F-2AA6E3042119}" destId="{E0E320B0-7BE6-4E62-ABFA-D236E6E57E19}" srcOrd="0" destOrd="0" parTransId="{7F1097F5-D037-4999-BA5E-9C3A0E3DD728}" sibTransId="{62D910FB-8E66-4BFD-9ABD-12245AD87738}"/>
    <dgm:cxn modelId="{A5D21508-7598-4275-8C86-C088549C1114}" srcId="{C0DEA303-7ED4-4647-A160-CF31F88F676A}" destId="{9953B73F-1EB4-4C21-AF0B-40950200751B}" srcOrd="1" destOrd="0" parTransId="{08EC374B-8972-4D55-96B5-DAD086BEAF33}" sibTransId="{79FAEB5C-4FAB-422F-972D-D7A3C721CE95}"/>
    <dgm:cxn modelId="{E10B3433-4702-45F9-96D1-C90C7FD0C5D7}" srcId="{E0E320B0-7BE6-4E62-ABFA-D236E6E57E19}" destId="{18255C52-9EDB-44FE-9542-492D8F3F293E}" srcOrd="0" destOrd="0" parTransId="{95E49C3E-A8C3-400A-9B7E-51FD74D7A3FE}" sibTransId="{52E1B649-48F2-4B2F-865A-E3B6617B7158}"/>
    <dgm:cxn modelId="{D4EC0700-E76A-4EED-84AD-AD4427C83869}" srcId="{6D585C9A-0E47-4A6E-8E53-3A13BB3CC9E7}" destId="{61C1EFF8-0EDE-4F37-BD5F-2AA6E3042119}" srcOrd="0" destOrd="0" parTransId="{94DE8F19-4C13-4F51-8355-8A23697F1782}" sibTransId="{E2CFC6CE-6275-4FAB-98D7-78F5C3248FA2}"/>
    <dgm:cxn modelId="{CCC565FD-6A7D-42C1-9B8E-2D95A222F3C3}" type="presOf" srcId="{95E49C3E-A8C3-400A-9B7E-51FD74D7A3FE}" destId="{02262BCE-6511-4D03-8B72-0F833A2C0D3F}" srcOrd="1" destOrd="0" presId="urn:microsoft.com/office/officeart/2005/8/layout/hierarchy2"/>
    <dgm:cxn modelId="{8C9A5D17-96F7-4377-A30A-FC1466B10F39}" type="presOf" srcId="{80D435AE-23A2-4102-8A26-F33C0CAC373A}" destId="{54B9EA55-DF61-4E36-9A81-D580B422326B}" srcOrd="0" destOrd="0" presId="urn:microsoft.com/office/officeart/2005/8/layout/hierarchy2"/>
    <dgm:cxn modelId="{7D479B01-09FA-423C-92FF-67F83C827894}" type="presOf" srcId="{C0DEA303-7ED4-4647-A160-CF31F88F676A}" destId="{D8FF8035-972E-41DD-BC8D-62770022F26F}" srcOrd="0" destOrd="0" presId="urn:microsoft.com/office/officeart/2005/8/layout/hierarchy2"/>
    <dgm:cxn modelId="{5469E12E-6661-4782-9E0F-C3541376F7B7}" type="presOf" srcId="{70E6B1AE-C037-418A-8BC9-2DB129483390}" destId="{4984A2D9-E239-44B5-8BBB-685CD76128A8}" srcOrd="0" destOrd="0" presId="urn:microsoft.com/office/officeart/2005/8/layout/hierarchy2"/>
    <dgm:cxn modelId="{9E4F54C2-1D0C-4275-BB55-E6CC2A72D87B}" srcId="{61C1EFF8-0EDE-4F37-BD5F-2AA6E3042119}" destId="{C0DEA303-7ED4-4647-A160-CF31F88F676A}" srcOrd="1" destOrd="0" parTransId="{5E4A12B1-62C3-4709-B558-50D39C1C2944}" sibTransId="{E9424551-342D-4F50-B659-7C99390ACC63}"/>
    <dgm:cxn modelId="{835B3AA5-53E8-4394-984C-3D73EE2C266E}" type="presOf" srcId="{7F1097F5-D037-4999-BA5E-9C3A0E3DD728}" destId="{4A646AC3-0E0B-48AA-964D-A86ED0F556EC}" srcOrd="0" destOrd="0" presId="urn:microsoft.com/office/officeart/2005/8/layout/hierarchy2"/>
    <dgm:cxn modelId="{803B98FF-AEBD-4BEE-842C-A7D8E0256AB5}" type="presOf" srcId="{5E4A12B1-62C3-4709-B558-50D39C1C2944}" destId="{CBBD0AE0-9E8D-4EC9-A96A-EF1FD6FAC53C}" srcOrd="0" destOrd="0" presId="urn:microsoft.com/office/officeart/2005/8/layout/hierarchy2"/>
    <dgm:cxn modelId="{F8E8221D-B762-441D-BEF8-9ED5E760A6DF}" type="presOf" srcId="{08EC374B-8972-4D55-96B5-DAD086BEAF33}" destId="{84FB7F95-E2B5-4B85-B267-B0A66C2191FB}" srcOrd="0" destOrd="0" presId="urn:microsoft.com/office/officeart/2005/8/layout/hierarchy2"/>
    <dgm:cxn modelId="{A072229E-A535-41B2-B410-0792F835541B}" type="presOf" srcId="{08EC374B-8972-4D55-96B5-DAD086BEAF33}" destId="{34B3AA18-8E48-4541-AB45-AD3EE96E5D29}" srcOrd="1" destOrd="0" presId="urn:microsoft.com/office/officeart/2005/8/layout/hierarchy2"/>
    <dgm:cxn modelId="{6203F1C2-8D51-4C17-A831-8B2EB6FCD91C}" type="presOf" srcId="{9953B73F-1EB4-4C21-AF0B-40950200751B}" destId="{B1769077-AEBE-4E80-9930-EEB15CCDA9D3}" srcOrd="0" destOrd="0" presId="urn:microsoft.com/office/officeart/2005/8/layout/hierarchy2"/>
    <dgm:cxn modelId="{A3759E02-A26B-43D2-B1D9-9E390E503A40}" type="presOf" srcId="{7F1097F5-D037-4999-BA5E-9C3A0E3DD728}" destId="{F39AD2B8-CF92-4668-9AE7-698551FB31A0}" srcOrd="1" destOrd="0" presId="urn:microsoft.com/office/officeart/2005/8/layout/hierarchy2"/>
    <dgm:cxn modelId="{0835F409-A024-4722-B05D-30FE9A8892D3}" type="presParOf" srcId="{8D4E21D6-64C7-4A51-8ABB-C039FC8F4FFC}" destId="{6FE68B9E-2160-43A8-A722-22C2E0833518}" srcOrd="0" destOrd="0" presId="urn:microsoft.com/office/officeart/2005/8/layout/hierarchy2"/>
    <dgm:cxn modelId="{A5C45F5E-9923-43E4-86E1-B13782D8A8B4}" type="presParOf" srcId="{6FE68B9E-2160-43A8-A722-22C2E0833518}" destId="{8A037F05-0053-4076-9EA6-441A29318A4F}" srcOrd="0" destOrd="0" presId="urn:microsoft.com/office/officeart/2005/8/layout/hierarchy2"/>
    <dgm:cxn modelId="{E825B9CB-7A92-43E8-B9AB-9BE0368A8D03}" type="presParOf" srcId="{6FE68B9E-2160-43A8-A722-22C2E0833518}" destId="{94B676C8-AC43-4027-9547-F1382EC36809}" srcOrd="1" destOrd="0" presId="urn:microsoft.com/office/officeart/2005/8/layout/hierarchy2"/>
    <dgm:cxn modelId="{07B9CCAE-7FEA-4A9F-B3AC-A835311CFD36}" type="presParOf" srcId="{94B676C8-AC43-4027-9547-F1382EC36809}" destId="{4A646AC3-0E0B-48AA-964D-A86ED0F556EC}" srcOrd="0" destOrd="0" presId="urn:microsoft.com/office/officeart/2005/8/layout/hierarchy2"/>
    <dgm:cxn modelId="{8D23DC2A-DA21-4546-869D-C32952611ACF}" type="presParOf" srcId="{4A646AC3-0E0B-48AA-964D-A86ED0F556EC}" destId="{F39AD2B8-CF92-4668-9AE7-698551FB31A0}" srcOrd="0" destOrd="0" presId="urn:microsoft.com/office/officeart/2005/8/layout/hierarchy2"/>
    <dgm:cxn modelId="{FA5375C6-B93C-44DF-B598-BE53EE22A48E}" type="presParOf" srcId="{94B676C8-AC43-4027-9547-F1382EC36809}" destId="{D5A537AA-A95F-4897-9F24-A652CC5157C3}" srcOrd="1" destOrd="0" presId="urn:microsoft.com/office/officeart/2005/8/layout/hierarchy2"/>
    <dgm:cxn modelId="{A89AC022-DDEE-4A04-AB0A-BBC0A45984BB}" type="presParOf" srcId="{D5A537AA-A95F-4897-9F24-A652CC5157C3}" destId="{53C60E6E-4EC6-4458-A795-7DF932B87AF3}" srcOrd="0" destOrd="0" presId="urn:microsoft.com/office/officeart/2005/8/layout/hierarchy2"/>
    <dgm:cxn modelId="{673DF720-5052-4DB2-B8EC-3120A34FABB8}" type="presParOf" srcId="{D5A537AA-A95F-4897-9F24-A652CC5157C3}" destId="{E26BA4C6-D86D-496D-872E-E4CFF234C410}" srcOrd="1" destOrd="0" presId="urn:microsoft.com/office/officeart/2005/8/layout/hierarchy2"/>
    <dgm:cxn modelId="{017BF5DE-E887-4989-ABC3-0CED5C2105EF}" type="presParOf" srcId="{E26BA4C6-D86D-496D-872E-E4CFF234C410}" destId="{6BA47B68-D46B-4E50-9228-162A240C77F5}" srcOrd="0" destOrd="0" presId="urn:microsoft.com/office/officeart/2005/8/layout/hierarchy2"/>
    <dgm:cxn modelId="{23A258E6-0C36-483A-A5F2-1792F00B4F92}" type="presParOf" srcId="{6BA47B68-D46B-4E50-9228-162A240C77F5}" destId="{02262BCE-6511-4D03-8B72-0F833A2C0D3F}" srcOrd="0" destOrd="0" presId="urn:microsoft.com/office/officeart/2005/8/layout/hierarchy2"/>
    <dgm:cxn modelId="{AC82DFB9-EE05-4AA3-B296-685589D96297}" type="presParOf" srcId="{E26BA4C6-D86D-496D-872E-E4CFF234C410}" destId="{0C4A7961-C349-4EB1-88F4-0E7D8298DB0B}" srcOrd="1" destOrd="0" presId="urn:microsoft.com/office/officeart/2005/8/layout/hierarchy2"/>
    <dgm:cxn modelId="{F626182C-7B39-43F1-946E-688FDC0C9003}" type="presParOf" srcId="{0C4A7961-C349-4EB1-88F4-0E7D8298DB0B}" destId="{6FB28FEB-81DB-4CD9-B23C-FF259118978A}" srcOrd="0" destOrd="0" presId="urn:microsoft.com/office/officeart/2005/8/layout/hierarchy2"/>
    <dgm:cxn modelId="{4C731A92-5F3D-4ED3-A8D2-E944F9C6E3E6}" type="presParOf" srcId="{0C4A7961-C349-4EB1-88F4-0E7D8298DB0B}" destId="{08413148-5436-42E7-B266-48456BBFD756}" srcOrd="1" destOrd="0" presId="urn:microsoft.com/office/officeart/2005/8/layout/hierarchy2"/>
    <dgm:cxn modelId="{7DACC45B-4B96-4482-87E7-66CC0D37DDC5}" type="presParOf" srcId="{E26BA4C6-D86D-496D-872E-E4CFF234C410}" destId="{54B9EA55-DF61-4E36-9A81-D580B422326B}" srcOrd="2" destOrd="0" presId="urn:microsoft.com/office/officeart/2005/8/layout/hierarchy2"/>
    <dgm:cxn modelId="{CD540F52-CB18-4399-AFDE-8F5F8817AF52}" type="presParOf" srcId="{54B9EA55-DF61-4E36-9A81-D580B422326B}" destId="{B9FE262A-E9E3-45C3-A157-03EFE04FAC39}" srcOrd="0" destOrd="0" presId="urn:microsoft.com/office/officeart/2005/8/layout/hierarchy2"/>
    <dgm:cxn modelId="{528C1284-7A08-4CBE-9941-22F10EF1B8BC}" type="presParOf" srcId="{E26BA4C6-D86D-496D-872E-E4CFF234C410}" destId="{41FB567E-77FA-4A0D-BD65-EFE10A808E8F}" srcOrd="3" destOrd="0" presId="urn:microsoft.com/office/officeart/2005/8/layout/hierarchy2"/>
    <dgm:cxn modelId="{E55F8B96-31AD-4979-9C2F-1BB29640D922}" type="presParOf" srcId="{41FB567E-77FA-4A0D-BD65-EFE10A808E8F}" destId="{4984A2D9-E239-44B5-8BBB-685CD76128A8}" srcOrd="0" destOrd="0" presId="urn:microsoft.com/office/officeart/2005/8/layout/hierarchy2"/>
    <dgm:cxn modelId="{5A06B779-D69E-4E48-A6D6-8AA5FD092CE6}" type="presParOf" srcId="{41FB567E-77FA-4A0D-BD65-EFE10A808E8F}" destId="{ED3E75F3-9CDC-4FD7-BCF6-F0F3AE2C04D8}" srcOrd="1" destOrd="0" presId="urn:microsoft.com/office/officeart/2005/8/layout/hierarchy2"/>
    <dgm:cxn modelId="{2DAC5A7A-2FBB-49D7-8E07-0B325504297E}" type="presParOf" srcId="{94B676C8-AC43-4027-9547-F1382EC36809}" destId="{CBBD0AE0-9E8D-4EC9-A96A-EF1FD6FAC53C}" srcOrd="2" destOrd="0" presId="urn:microsoft.com/office/officeart/2005/8/layout/hierarchy2"/>
    <dgm:cxn modelId="{74747F3B-DCCF-4140-9643-FAFFAAB6A24A}" type="presParOf" srcId="{CBBD0AE0-9E8D-4EC9-A96A-EF1FD6FAC53C}" destId="{298B9AED-B84A-4995-9ADE-1C8AFCAAB8D1}" srcOrd="0" destOrd="0" presId="urn:microsoft.com/office/officeart/2005/8/layout/hierarchy2"/>
    <dgm:cxn modelId="{2C751A17-1B1D-4993-A0EC-66A3F6457E20}" type="presParOf" srcId="{94B676C8-AC43-4027-9547-F1382EC36809}" destId="{189E2CF0-A91B-4366-91E1-381DA5BD1861}" srcOrd="3" destOrd="0" presId="urn:microsoft.com/office/officeart/2005/8/layout/hierarchy2"/>
    <dgm:cxn modelId="{6FCC5238-0A75-4539-88AC-7DAD130988C3}" type="presParOf" srcId="{189E2CF0-A91B-4366-91E1-381DA5BD1861}" destId="{D8FF8035-972E-41DD-BC8D-62770022F26F}" srcOrd="0" destOrd="0" presId="urn:microsoft.com/office/officeart/2005/8/layout/hierarchy2"/>
    <dgm:cxn modelId="{9770D3DD-A52B-431E-9A64-0CD58EB48394}" type="presParOf" srcId="{189E2CF0-A91B-4366-91E1-381DA5BD1861}" destId="{85DB34B5-90D4-4F18-9B7C-47F5509BFDF6}" srcOrd="1" destOrd="0" presId="urn:microsoft.com/office/officeart/2005/8/layout/hierarchy2"/>
    <dgm:cxn modelId="{0910DAED-3D8C-4E20-843A-D21A4C0D2640}" type="presParOf" srcId="{85DB34B5-90D4-4F18-9B7C-47F5509BFDF6}" destId="{F336D7E5-302E-4343-82D4-626AC932C3B1}" srcOrd="0" destOrd="0" presId="urn:microsoft.com/office/officeart/2005/8/layout/hierarchy2"/>
    <dgm:cxn modelId="{65A8DE49-7C32-4E28-B5CD-65C17A29C688}" type="presParOf" srcId="{F336D7E5-302E-4343-82D4-626AC932C3B1}" destId="{DE7DF14C-4290-4B87-B9C0-1852A502BD7B}" srcOrd="0" destOrd="0" presId="urn:microsoft.com/office/officeart/2005/8/layout/hierarchy2"/>
    <dgm:cxn modelId="{CDC5ED4E-59ED-4C90-8798-AAA2ACF11576}" type="presParOf" srcId="{85DB34B5-90D4-4F18-9B7C-47F5509BFDF6}" destId="{522778C0-275F-483A-828E-620C8D05D295}" srcOrd="1" destOrd="0" presId="urn:microsoft.com/office/officeart/2005/8/layout/hierarchy2"/>
    <dgm:cxn modelId="{3C804DD7-D782-4B18-A44E-A26BAE47D2BF}" type="presParOf" srcId="{522778C0-275F-483A-828E-620C8D05D295}" destId="{A73FDC68-8289-47C2-A4F2-157C80479D6D}" srcOrd="0" destOrd="0" presId="urn:microsoft.com/office/officeart/2005/8/layout/hierarchy2"/>
    <dgm:cxn modelId="{7C7EEEE2-1CDC-4179-BDAB-C273685FFF97}" type="presParOf" srcId="{522778C0-275F-483A-828E-620C8D05D295}" destId="{C6A2C0C4-2D0A-4523-B106-53E059CC10B5}" srcOrd="1" destOrd="0" presId="urn:microsoft.com/office/officeart/2005/8/layout/hierarchy2"/>
    <dgm:cxn modelId="{6BCAAFDF-735E-4BEC-9476-B1B50F7B6191}" type="presParOf" srcId="{85DB34B5-90D4-4F18-9B7C-47F5509BFDF6}" destId="{84FB7F95-E2B5-4B85-B267-B0A66C2191FB}" srcOrd="2" destOrd="0" presId="urn:microsoft.com/office/officeart/2005/8/layout/hierarchy2"/>
    <dgm:cxn modelId="{53AB49FA-E0AC-406C-9E40-4F9C8DAD32AC}" type="presParOf" srcId="{84FB7F95-E2B5-4B85-B267-B0A66C2191FB}" destId="{34B3AA18-8E48-4541-AB45-AD3EE96E5D29}" srcOrd="0" destOrd="0" presId="urn:microsoft.com/office/officeart/2005/8/layout/hierarchy2"/>
    <dgm:cxn modelId="{63E953AA-FF5D-42F0-B391-306B47AC3AEA}" type="presParOf" srcId="{85DB34B5-90D4-4F18-9B7C-47F5509BFDF6}" destId="{63D10BA8-622D-49D5-B4D2-A63D2EE87F49}" srcOrd="3" destOrd="0" presId="urn:microsoft.com/office/officeart/2005/8/layout/hierarchy2"/>
    <dgm:cxn modelId="{4254F5CC-36CF-40A6-83F3-8B987AF26C8F}" type="presParOf" srcId="{63D10BA8-622D-49D5-B4D2-A63D2EE87F49}" destId="{B1769077-AEBE-4E80-9930-EEB15CCDA9D3}" srcOrd="0" destOrd="0" presId="urn:microsoft.com/office/officeart/2005/8/layout/hierarchy2"/>
    <dgm:cxn modelId="{3BF571F3-790B-45FB-968E-46B46385DD69}" type="presParOf" srcId="{63D10BA8-622D-49D5-B4D2-A63D2EE87F49}" destId="{B352E837-5126-4994-B863-E6DA15C133CE}" srcOrd="1" destOrd="0" presId="urn:microsoft.com/office/officeart/2005/8/layout/hierarchy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7970D2-B53A-410F-8C0D-A1B4F9B0169E}" type="doc">
      <dgm:prSet loTypeId="urn:microsoft.com/office/officeart/2005/8/layout/hierarchy1" loCatId="hierarchy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en-US"/>
        </a:p>
      </dgm:t>
    </dgm:pt>
    <dgm:pt modelId="{8D79A185-9470-4663-869C-085BC20C6375}">
      <dgm:prSet phldrT="[Text]"/>
      <dgm:spPr/>
      <dgm:t>
        <a:bodyPr/>
        <a:lstStyle/>
        <a:p>
          <a:r>
            <a:rPr lang="en-US" dirty="0" smtClean="0"/>
            <a:t>AGAR</a:t>
          </a:r>
          <a:endParaRPr lang="en-US" dirty="0"/>
        </a:p>
      </dgm:t>
    </dgm:pt>
    <dgm:pt modelId="{74DA53ED-33F1-4815-BF7C-B4185EF36A57}" type="parTrans" cxnId="{1E82E52B-E4A2-4456-844D-ECB0A65EBAE1}">
      <dgm:prSet/>
      <dgm:spPr/>
      <dgm:t>
        <a:bodyPr/>
        <a:lstStyle/>
        <a:p>
          <a:endParaRPr lang="en-US"/>
        </a:p>
      </dgm:t>
    </dgm:pt>
    <dgm:pt modelId="{3F115852-9D87-4CD6-9D92-965CBE084C9D}" type="sibTrans" cxnId="{1E82E52B-E4A2-4456-844D-ECB0A65EBAE1}">
      <dgm:prSet/>
      <dgm:spPr/>
      <dgm:t>
        <a:bodyPr/>
        <a:lstStyle/>
        <a:p>
          <a:endParaRPr lang="en-US"/>
        </a:p>
      </dgm:t>
    </dgm:pt>
    <dgm:pt modelId="{F3B93BE8-A366-4885-82E5-3AAF1C9F03A5}">
      <dgm:prSet phldrT="[Text]"/>
      <dgm:spPr/>
      <dgm:t>
        <a:bodyPr/>
        <a:lstStyle/>
        <a:p>
          <a:r>
            <a:rPr lang="en-US" dirty="0" smtClean="0"/>
            <a:t>DEFINED</a:t>
          </a:r>
          <a:endParaRPr lang="en-US" dirty="0"/>
        </a:p>
      </dgm:t>
    </dgm:pt>
    <dgm:pt modelId="{C7CDFA14-502C-4C54-AA63-2DCFE2909E7D}" type="parTrans" cxnId="{1AC18F68-7B6A-4041-B2E3-41A4B7DD39AE}">
      <dgm:prSet/>
      <dgm:spPr/>
      <dgm:t>
        <a:bodyPr/>
        <a:lstStyle/>
        <a:p>
          <a:endParaRPr lang="en-US"/>
        </a:p>
      </dgm:t>
    </dgm:pt>
    <dgm:pt modelId="{26C74FC3-4061-43E9-905B-BF8BE06CC744}" type="sibTrans" cxnId="{1AC18F68-7B6A-4041-B2E3-41A4B7DD39AE}">
      <dgm:prSet/>
      <dgm:spPr/>
      <dgm:t>
        <a:bodyPr/>
        <a:lstStyle/>
        <a:p>
          <a:endParaRPr lang="en-US"/>
        </a:p>
      </dgm:t>
    </dgm:pt>
    <dgm:pt modelId="{DDEB47EC-2DDB-4883-9087-BF43F8577C0B}">
      <dgm:prSet phldrT="[Text]"/>
      <dgm:spPr/>
      <dgm:t>
        <a:bodyPr/>
        <a:lstStyle/>
        <a:p>
          <a:r>
            <a:rPr lang="en-US" dirty="0" smtClean="0"/>
            <a:t>Natural products</a:t>
          </a:r>
          <a:endParaRPr lang="en-US" dirty="0"/>
        </a:p>
      </dgm:t>
    </dgm:pt>
    <dgm:pt modelId="{FC6ED704-62F7-4277-A766-4F70E2C69D61}" type="parTrans" cxnId="{47A99B03-C141-48BF-9ACC-A16445A386C1}">
      <dgm:prSet/>
      <dgm:spPr/>
      <dgm:t>
        <a:bodyPr/>
        <a:lstStyle/>
        <a:p>
          <a:endParaRPr lang="en-US"/>
        </a:p>
      </dgm:t>
    </dgm:pt>
    <dgm:pt modelId="{3084377A-86D4-48A5-AE9B-766CCB8B372E}" type="sibTrans" cxnId="{47A99B03-C141-48BF-9ACC-A16445A386C1}">
      <dgm:prSet/>
      <dgm:spPr/>
      <dgm:t>
        <a:bodyPr/>
        <a:lstStyle/>
        <a:p>
          <a:endParaRPr lang="en-US"/>
        </a:p>
      </dgm:t>
    </dgm:pt>
    <dgm:pt modelId="{0ED4BD32-7E75-4D7E-8DA0-E4E88BFC0D67}">
      <dgm:prSet phldrT="[Text]"/>
      <dgm:spPr/>
      <dgm:t>
        <a:bodyPr/>
        <a:lstStyle/>
        <a:p>
          <a:r>
            <a:rPr lang="en-US" dirty="0" smtClean="0"/>
            <a:t>SELECTIVE</a:t>
          </a:r>
          <a:endParaRPr lang="en-US" dirty="0"/>
        </a:p>
      </dgm:t>
    </dgm:pt>
    <dgm:pt modelId="{95C6119B-6E8C-44C0-BD41-6CDEF36A795D}" type="parTrans" cxnId="{2097F659-4F8F-44F1-BE05-8E6EB7B274E0}">
      <dgm:prSet/>
      <dgm:spPr/>
      <dgm:t>
        <a:bodyPr/>
        <a:lstStyle/>
        <a:p>
          <a:endParaRPr lang="en-US"/>
        </a:p>
      </dgm:t>
    </dgm:pt>
    <dgm:pt modelId="{A1B8E885-780E-4A97-93B1-784634D1E2A6}" type="sibTrans" cxnId="{2097F659-4F8F-44F1-BE05-8E6EB7B274E0}">
      <dgm:prSet/>
      <dgm:spPr/>
      <dgm:t>
        <a:bodyPr/>
        <a:lstStyle/>
        <a:p>
          <a:endParaRPr lang="en-US"/>
        </a:p>
      </dgm:t>
    </dgm:pt>
    <dgm:pt modelId="{D72B723C-7F28-4473-B2F1-9C6A12F14994}">
      <dgm:prSet phldrT="[Text]"/>
      <dgm:spPr/>
      <dgm:t>
        <a:bodyPr/>
        <a:lstStyle/>
        <a:p>
          <a:r>
            <a:rPr lang="en-US" dirty="0" smtClean="0"/>
            <a:t>Many organisms</a:t>
          </a:r>
          <a:endParaRPr lang="en-US" dirty="0"/>
        </a:p>
      </dgm:t>
    </dgm:pt>
    <dgm:pt modelId="{3F6E9CFF-5A2A-472B-BDA5-AE46E1DC3033}" type="parTrans" cxnId="{BFA1B35A-999B-4339-84F3-E5CF9DDACA4C}">
      <dgm:prSet/>
      <dgm:spPr/>
      <dgm:t>
        <a:bodyPr/>
        <a:lstStyle/>
        <a:p>
          <a:endParaRPr lang="en-US"/>
        </a:p>
      </dgm:t>
    </dgm:pt>
    <dgm:pt modelId="{93A30FF1-59A3-4913-9133-6A695E0828FD}" type="sibTrans" cxnId="{BFA1B35A-999B-4339-84F3-E5CF9DDACA4C}">
      <dgm:prSet/>
      <dgm:spPr/>
      <dgm:t>
        <a:bodyPr/>
        <a:lstStyle/>
        <a:p>
          <a:endParaRPr lang="en-US"/>
        </a:p>
      </dgm:t>
    </dgm:pt>
    <dgm:pt modelId="{E349599C-C61C-43A1-ADB4-97454D11B7DF}">
      <dgm:prSet phldrT="[Text]"/>
      <dgm:spPr/>
      <dgm:t>
        <a:bodyPr/>
        <a:lstStyle/>
        <a:p>
          <a:r>
            <a:rPr lang="en-US" dirty="0" smtClean="0"/>
            <a:t>UNDEFINED</a:t>
          </a:r>
          <a:endParaRPr lang="en-US" dirty="0"/>
        </a:p>
      </dgm:t>
    </dgm:pt>
    <dgm:pt modelId="{B20FF7B0-E692-4782-9613-1E13640A8C95}" type="parTrans" cxnId="{11D8D659-69DD-4B61-B4C4-045D714C8539}">
      <dgm:prSet/>
      <dgm:spPr/>
      <dgm:t>
        <a:bodyPr/>
        <a:lstStyle/>
        <a:p>
          <a:endParaRPr lang="en-US"/>
        </a:p>
      </dgm:t>
    </dgm:pt>
    <dgm:pt modelId="{730BF6E5-B80B-4D0B-B2DA-B9100A333BA6}" type="sibTrans" cxnId="{11D8D659-69DD-4B61-B4C4-045D714C8539}">
      <dgm:prSet/>
      <dgm:spPr/>
      <dgm:t>
        <a:bodyPr/>
        <a:lstStyle/>
        <a:p>
          <a:endParaRPr lang="en-US"/>
        </a:p>
      </dgm:t>
    </dgm:pt>
    <dgm:pt modelId="{071E63F4-3C16-48F0-9A62-AA6F44C406F5}">
      <dgm:prSet phldrT="[Text]"/>
      <dgm:spPr/>
      <dgm:t>
        <a:bodyPr/>
        <a:lstStyle/>
        <a:p>
          <a:r>
            <a:rPr lang="en-US" dirty="0" smtClean="0"/>
            <a:t>PERMISSIVE</a:t>
          </a:r>
          <a:endParaRPr lang="en-US" dirty="0"/>
        </a:p>
      </dgm:t>
    </dgm:pt>
    <dgm:pt modelId="{3BBB7EA3-F069-422D-AA2D-6F56B8A163F7}" type="parTrans" cxnId="{60E74D77-F4F1-47E1-B54F-0C1B6814AC73}">
      <dgm:prSet/>
      <dgm:spPr/>
      <dgm:t>
        <a:bodyPr/>
        <a:lstStyle/>
        <a:p>
          <a:endParaRPr lang="en-US"/>
        </a:p>
      </dgm:t>
    </dgm:pt>
    <dgm:pt modelId="{E1E4ED52-E8B5-46AF-BD31-C185BF218C80}" type="sibTrans" cxnId="{60E74D77-F4F1-47E1-B54F-0C1B6814AC73}">
      <dgm:prSet/>
      <dgm:spPr/>
      <dgm:t>
        <a:bodyPr/>
        <a:lstStyle/>
        <a:p>
          <a:endParaRPr lang="en-US"/>
        </a:p>
      </dgm:t>
    </dgm:pt>
    <dgm:pt modelId="{86E19F75-60BF-477C-8F55-6935A3B07468}">
      <dgm:prSet phldrT="[Text]"/>
      <dgm:spPr/>
      <dgm:t>
        <a:bodyPr/>
        <a:lstStyle/>
        <a:p>
          <a:r>
            <a:rPr lang="en-US" dirty="0" smtClean="0"/>
            <a:t>Certain organisms</a:t>
          </a:r>
          <a:endParaRPr lang="en-US" dirty="0"/>
        </a:p>
      </dgm:t>
    </dgm:pt>
    <dgm:pt modelId="{56B5BBC6-38C6-4226-BB7B-3F9406FBE086}" type="parTrans" cxnId="{60B4DC2C-C009-48C2-B378-7A0AA0D2941D}">
      <dgm:prSet/>
      <dgm:spPr/>
      <dgm:t>
        <a:bodyPr/>
        <a:lstStyle/>
        <a:p>
          <a:endParaRPr lang="en-US"/>
        </a:p>
      </dgm:t>
    </dgm:pt>
    <dgm:pt modelId="{E8C562B3-3C2A-4488-A259-EAC49D656186}" type="sibTrans" cxnId="{60B4DC2C-C009-48C2-B378-7A0AA0D2941D}">
      <dgm:prSet/>
      <dgm:spPr/>
      <dgm:t>
        <a:bodyPr/>
        <a:lstStyle/>
        <a:p>
          <a:endParaRPr lang="en-US"/>
        </a:p>
      </dgm:t>
    </dgm:pt>
    <dgm:pt modelId="{801308B3-229F-4E54-A9FF-75AE8C4BDFFE}">
      <dgm:prSet phldrT="[Text]"/>
      <dgm:spPr/>
      <dgm:t>
        <a:bodyPr/>
        <a:lstStyle/>
        <a:p>
          <a:r>
            <a:rPr lang="en-US" dirty="0" smtClean="0"/>
            <a:t>Chemicals required</a:t>
          </a:r>
          <a:endParaRPr lang="en-US" dirty="0"/>
        </a:p>
      </dgm:t>
    </dgm:pt>
    <dgm:pt modelId="{A974BD01-FD0A-4A91-AA54-0E0140786113}" type="parTrans" cxnId="{5061B99F-C32C-4D44-AB26-B3451293AEDA}">
      <dgm:prSet/>
      <dgm:spPr/>
      <dgm:t>
        <a:bodyPr/>
        <a:lstStyle/>
        <a:p>
          <a:endParaRPr lang="en-US"/>
        </a:p>
      </dgm:t>
    </dgm:pt>
    <dgm:pt modelId="{DADCC71D-C52B-4403-8A21-DEE7B1357A1F}" type="sibTrans" cxnId="{5061B99F-C32C-4D44-AB26-B3451293AEDA}">
      <dgm:prSet/>
      <dgm:spPr/>
      <dgm:t>
        <a:bodyPr/>
        <a:lstStyle/>
        <a:p>
          <a:endParaRPr lang="en-US"/>
        </a:p>
      </dgm:t>
    </dgm:pt>
    <dgm:pt modelId="{1CC895F3-86CC-4340-A0D6-4B8C612CDFE9}" type="pres">
      <dgm:prSet presAssocID="{3B7970D2-B53A-410F-8C0D-A1B4F9B0169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BB8DE09-D1B6-4B62-B26D-32D7DC4F3301}" type="pres">
      <dgm:prSet presAssocID="{8D79A185-9470-4663-869C-085BC20C6375}" presName="hierRoot1" presStyleCnt="0"/>
      <dgm:spPr/>
    </dgm:pt>
    <dgm:pt modelId="{DD691E49-23FF-4943-B4F4-D8AB9107646B}" type="pres">
      <dgm:prSet presAssocID="{8D79A185-9470-4663-869C-085BC20C6375}" presName="composite" presStyleCnt="0"/>
      <dgm:spPr/>
    </dgm:pt>
    <dgm:pt modelId="{5194F2EF-DA57-4F8E-BED0-08DFC4EE9DAB}" type="pres">
      <dgm:prSet presAssocID="{8D79A185-9470-4663-869C-085BC20C6375}" presName="background" presStyleLbl="node0" presStyleIdx="0" presStyleCnt="1"/>
      <dgm:spPr/>
    </dgm:pt>
    <dgm:pt modelId="{DB640530-CB4B-4A53-BB97-C8F05EE8F441}" type="pres">
      <dgm:prSet presAssocID="{8D79A185-9470-4663-869C-085BC20C6375}" presName="text" presStyleLbl="fgAcc0" presStyleIdx="0" presStyleCnt="1" custLinFactNeighborY="-311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8E375A4-2D02-4C88-A40C-AFC1C559D923}" type="pres">
      <dgm:prSet presAssocID="{8D79A185-9470-4663-869C-085BC20C6375}" presName="hierChild2" presStyleCnt="0"/>
      <dgm:spPr/>
    </dgm:pt>
    <dgm:pt modelId="{6659573B-C769-4518-AE3A-44249D3549FC}" type="pres">
      <dgm:prSet presAssocID="{C7CDFA14-502C-4C54-AA63-2DCFE2909E7D}" presName="Name10" presStyleLbl="parChTrans1D2" presStyleIdx="0" presStyleCnt="4"/>
      <dgm:spPr/>
      <dgm:t>
        <a:bodyPr/>
        <a:lstStyle/>
        <a:p>
          <a:endParaRPr lang="en-US"/>
        </a:p>
      </dgm:t>
    </dgm:pt>
    <dgm:pt modelId="{CE3E636C-2CD3-4B1F-B25F-EFBD31C43EEA}" type="pres">
      <dgm:prSet presAssocID="{F3B93BE8-A366-4885-82E5-3AAF1C9F03A5}" presName="hierRoot2" presStyleCnt="0"/>
      <dgm:spPr/>
    </dgm:pt>
    <dgm:pt modelId="{1B91DC0D-747B-47F4-A06C-884ECB7965DE}" type="pres">
      <dgm:prSet presAssocID="{F3B93BE8-A366-4885-82E5-3AAF1C9F03A5}" presName="composite2" presStyleCnt="0"/>
      <dgm:spPr/>
    </dgm:pt>
    <dgm:pt modelId="{A22A753F-0AFD-4992-B510-2A2C11FA6D49}" type="pres">
      <dgm:prSet presAssocID="{F3B93BE8-A366-4885-82E5-3AAF1C9F03A5}" presName="background2" presStyleLbl="node2" presStyleIdx="0" presStyleCnt="4"/>
      <dgm:spPr/>
    </dgm:pt>
    <dgm:pt modelId="{6EE6CE05-8506-45D2-8C35-F4EFD4AAC130}" type="pres">
      <dgm:prSet presAssocID="{F3B93BE8-A366-4885-82E5-3AAF1C9F03A5}" presName="text2" presStyleLbl="fgAcc2" presStyleIdx="0" presStyleCnt="4" custLinFactNeighborX="-9334" custLinFactNeighborY="-3789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4A8A86B-2BF3-4F80-986F-4DD5859F3FDE}" type="pres">
      <dgm:prSet presAssocID="{F3B93BE8-A366-4885-82E5-3AAF1C9F03A5}" presName="hierChild3" presStyleCnt="0"/>
      <dgm:spPr/>
    </dgm:pt>
    <dgm:pt modelId="{967994C5-B120-420C-8B25-DC5D6D44DAB4}" type="pres">
      <dgm:prSet presAssocID="{A974BD01-FD0A-4A91-AA54-0E0140786113}" presName="Name17" presStyleLbl="parChTrans1D3" presStyleIdx="0" presStyleCnt="4"/>
      <dgm:spPr/>
      <dgm:t>
        <a:bodyPr/>
        <a:lstStyle/>
        <a:p>
          <a:endParaRPr lang="en-US"/>
        </a:p>
      </dgm:t>
    </dgm:pt>
    <dgm:pt modelId="{FA99D100-0735-460A-934D-6063D877A994}" type="pres">
      <dgm:prSet presAssocID="{801308B3-229F-4E54-A9FF-75AE8C4BDFFE}" presName="hierRoot3" presStyleCnt="0"/>
      <dgm:spPr/>
    </dgm:pt>
    <dgm:pt modelId="{4F367133-9E01-4A0C-8D64-CB5FEDA65E2B}" type="pres">
      <dgm:prSet presAssocID="{801308B3-229F-4E54-A9FF-75AE8C4BDFFE}" presName="composite3" presStyleCnt="0"/>
      <dgm:spPr/>
    </dgm:pt>
    <dgm:pt modelId="{8271BEAF-34A3-4F94-8BF2-FCC11A61EB81}" type="pres">
      <dgm:prSet presAssocID="{801308B3-229F-4E54-A9FF-75AE8C4BDFFE}" presName="background3" presStyleLbl="node3" presStyleIdx="0" presStyleCnt="4"/>
      <dgm:spPr/>
    </dgm:pt>
    <dgm:pt modelId="{8D1904D1-61EF-4E0E-BD76-2F4C448BFF51}" type="pres">
      <dgm:prSet presAssocID="{801308B3-229F-4E54-A9FF-75AE8C4BDFFE}" presName="text3" presStyleLbl="fgAcc3" presStyleIdx="0" presStyleCnt="4" custLinFactNeighborX="-1584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860BDD3-0E58-414F-B0BD-CE86F763F72C}" type="pres">
      <dgm:prSet presAssocID="{801308B3-229F-4E54-A9FF-75AE8C4BDFFE}" presName="hierChild4" presStyleCnt="0"/>
      <dgm:spPr/>
    </dgm:pt>
    <dgm:pt modelId="{74B75411-3F64-4FE5-85CD-AC1928A43C45}" type="pres">
      <dgm:prSet presAssocID="{B20FF7B0-E692-4782-9613-1E13640A8C95}" presName="Name10" presStyleLbl="parChTrans1D2" presStyleIdx="1" presStyleCnt="4"/>
      <dgm:spPr/>
      <dgm:t>
        <a:bodyPr/>
        <a:lstStyle/>
        <a:p>
          <a:endParaRPr lang="en-US"/>
        </a:p>
      </dgm:t>
    </dgm:pt>
    <dgm:pt modelId="{AC5B06E9-51C4-4E08-93B1-17998D45879C}" type="pres">
      <dgm:prSet presAssocID="{E349599C-C61C-43A1-ADB4-97454D11B7DF}" presName="hierRoot2" presStyleCnt="0"/>
      <dgm:spPr/>
    </dgm:pt>
    <dgm:pt modelId="{A582B43B-40F3-492B-B097-E751BE071C90}" type="pres">
      <dgm:prSet presAssocID="{E349599C-C61C-43A1-ADB4-97454D11B7DF}" presName="composite2" presStyleCnt="0"/>
      <dgm:spPr/>
    </dgm:pt>
    <dgm:pt modelId="{289B55D0-997F-4A7A-902B-5C601D152119}" type="pres">
      <dgm:prSet presAssocID="{E349599C-C61C-43A1-ADB4-97454D11B7DF}" presName="background2" presStyleLbl="node2" presStyleIdx="1" presStyleCnt="4"/>
      <dgm:spPr/>
    </dgm:pt>
    <dgm:pt modelId="{7CD1DC4F-24C3-4590-B298-AA6A395CB5F4}" type="pres">
      <dgm:prSet presAssocID="{E349599C-C61C-43A1-ADB4-97454D11B7DF}" presName="text2" presStyleLbl="fgAcc2" presStyleIdx="1" presStyleCnt="4" custLinFactNeighborX="-10553" custLinFactNeighborY="-2973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1C0D692-162E-456C-9C97-93E7F2E989C1}" type="pres">
      <dgm:prSet presAssocID="{E349599C-C61C-43A1-ADB4-97454D11B7DF}" presName="hierChild3" presStyleCnt="0"/>
      <dgm:spPr/>
    </dgm:pt>
    <dgm:pt modelId="{A5E87DD3-D613-4E31-B287-5E0D24ED4F4D}" type="pres">
      <dgm:prSet presAssocID="{FC6ED704-62F7-4277-A766-4F70E2C69D61}" presName="Name17" presStyleLbl="parChTrans1D3" presStyleIdx="1" presStyleCnt="4"/>
      <dgm:spPr/>
      <dgm:t>
        <a:bodyPr/>
        <a:lstStyle/>
        <a:p>
          <a:endParaRPr lang="en-US"/>
        </a:p>
      </dgm:t>
    </dgm:pt>
    <dgm:pt modelId="{AA936C6F-4605-48B5-B0BB-66599DBC8B75}" type="pres">
      <dgm:prSet presAssocID="{DDEB47EC-2DDB-4883-9087-BF43F8577C0B}" presName="hierRoot3" presStyleCnt="0"/>
      <dgm:spPr/>
    </dgm:pt>
    <dgm:pt modelId="{207138D1-10FE-4359-80C4-F2ABD04204B8}" type="pres">
      <dgm:prSet presAssocID="{DDEB47EC-2DDB-4883-9087-BF43F8577C0B}" presName="composite3" presStyleCnt="0"/>
      <dgm:spPr/>
    </dgm:pt>
    <dgm:pt modelId="{0B4936FC-6491-44BA-9658-236421B15F1D}" type="pres">
      <dgm:prSet presAssocID="{DDEB47EC-2DDB-4883-9087-BF43F8577C0B}" presName="background3" presStyleLbl="node3" presStyleIdx="1" presStyleCnt="4"/>
      <dgm:spPr/>
    </dgm:pt>
    <dgm:pt modelId="{6784C3E1-C14D-4C26-A476-E3AD25B46FB9}" type="pres">
      <dgm:prSet presAssocID="{DDEB47EC-2DDB-4883-9087-BF43F8577C0B}" presName="text3" presStyleLbl="fgAcc3" presStyleIdx="1" presStyleCnt="4" custLinFactNeighborX="-1415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482729-E09E-40C6-9D16-C5A7556BC02B}" type="pres">
      <dgm:prSet presAssocID="{DDEB47EC-2DDB-4883-9087-BF43F8577C0B}" presName="hierChild4" presStyleCnt="0"/>
      <dgm:spPr/>
    </dgm:pt>
    <dgm:pt modelId="{1EDFFAB4-6E45-4588-BCF0-3903A7D9F0B4}" type="pres">
      <dgm:prSet presAssocID="{95C6119B-6E8C-44C0-BD41-6CDEF36A795D}" presName="Name10" presStyleLbl="parChTrans1D2" presStyleIdx="2" presStyleCnt="4"/>
      <dgm:spPr/>
      <dgm:t>
        <a:bodyPr/>
        <a:lstStyle/>
        <a:p>
          <a:endParaRPr lang="en-US"/>
        </a:p>
      </dgm:t>
    </dgm:pt>
    <dgm:pt modelId="{F36C06F6-B7D5-4A24-9276-8AD79B15F161}" type="pres">
      <dgm:prSet presAssocID="{0ED4BD32-7E75-4D7E-8DA0-E4E88BFC0D67}" presName="hierRoot2" presStyleCnt="0"/>
      <dgm:spPr/>
    </dgm:pt>
    <dgm:pt modelId="{AEEBAEFE-B29D-4734-B664-B9BE51810B1F}" type="pres">
      <dgm:prSet presAssocID="{0ED4BD32-7E75-4D7E-8DA0-E4E88BFC0D67}" presName="composite2" presStyleCnt="0"/>
      <dgm:spPr/>
    </dgm:pt>
    <dgm:pt modelId="{03E0FC76-1A8B-468D-8997-58866C1E4685}" type="pres">
      <dgm:prSet presAssocID="{0ED4BD32-7E75-4D7E-8DA0-E4E88BFC0D67}" presName="background2" presStyleLbl="node2" presStyleIdx="2" presStyleCnt="4"/>
      <dgm:spPr/>
    </dgm:pt>
    <dgm:pt modelId="{BE5C3EA6-9B9F-409D-9E13-5BE53D7FA0A0}" type="pres">
      <dgm:prSet presAssocID="{0ED4BD32-7E75-4D7E-8DA0-E4E88BFC0D67}" presName="text2" presStyleLbl="fgAcc2" presStyleIdx="2" presStyleCnt="4" custLinFactNeighborX="3140" custLinFactNeighborY="-195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8A43598-BEE6-4978-945F-07999A512460}" type="pres">
      <dgm:prSet presAssocID="{0ED4BD32-7E75-4D7E-8DA0-E4E88BFC0D67}" presName="hierChild3" presStyleCnt="0"/>
      <dgm:spPr/>
    </dgm:pt>
    <dgm:pt modelId="{F0D041C4-5CC3-4132-9B6E-639E2AB2FC20}" type="pres">
      <dgm:prSet presAssocID="{56B5BBC6-38C6-4226-BB7B-3F9406FBE086}" presName="Name17" presStyleLbl="parChTrans1D3" presStyleIdx="2" presStyleCnt="4"/>
      <dgm:spPr/>
      <dgm:t>
        <a:bodyPr/>
        <a:lstStyle/>
        <a:p>
          <a:endParaRPr lang="en-US"/>
        </a:p>
      </dgm:t>
    </dgm:pt>
    <dgm:pt modelId="{3ABB6FB0-C05B-492D-9C84-7FD4620A5736}" type="pres">
      <dgm:prSet presAssocID="{86E19F75-60BF-477C-8F55-6935A3B07468}" presName="hierRoot3" presStyleCnt="0"/>
      <dgm:spPr/>
    </dgm:pt>
    <dgm:pt modelId="{A526A3E3-54A3-477A-830F-3C81E5697ADD}" type="pres">
      <dgm:prSet presAssocID="{86E19F75-60BF-477C-8F55-6935A3B07468}" presName="composite3" presStyleCnt="0"/>
      <dgm:spPr/>
    </dgm:pt>
    <dgm:pt modelId="{898131E8-60EC-4268-B06F-E50326DFA0C6}" type="pres">
      <dgm:prSet presAssocID="{86E19F75-60BF-477C-8F55-6935A3B07468}" presName="background3" presStyleLbl="node3" presStyleIdx="2" presStyleCnt="4"/>
      <dgm:spPr/>
    </dgm:pt>
    <dgm:pt modelId="{CA5FF657-9B47-4043-8A9C-55758FF5362E}" type="pres">
      <dgm:prSet presAssocID="{86E19F75-60BF-477C-8F55-6935A3B07468}" presName="text3" presStyleLbl="fgAcc3" presStyleIdx="2" presStyleCnt="4" custLinFactNeighborX="314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753FFE-8329-4822-9664-B42B01C49BF8}" type="pres">
      <dgm:prSet presAssocID="{86E19F75-60BF-477C-8F55-6935A3B07468}" presName="hierChild4" presStyleCnt="0"/>
      <dgm:spPr/>
    </dgm:pt>
    <dgm:pt modelId="{33E6DBE5-DF81-4D1E-800A-84D16363A2E5}" type="pres">
      <dgm:prSet presAssocID="{3BBB7EA3-F069-422D-AA2D-6F56B8A163F7}" presName="Name10" presStyleLbl="parChTrans1D2" presStyleIdx="3" presStyleCnt="4"/>
      <dgm:spPr/>
      <dgm:t>
        <a:bodyPr/>
        <a:lstStyle/>
        <a:p>
          <a:endParaRPr lang="en-US"/>
        </a:p>
      </dgm:t>
    </dgm:pt>
    <dgm:pt modelId="{6236E6C2-3AF7-46C4-AAFD-1ADFC31AD20D}" type="pres">
      <dgm:prSet presAssocID="{071E63F4-3C16-48F0-9A62-AA6F44C406F5}" presName="hierRoot2" presStyleCnt="0"/>
      <dgm:spPr/>
    </dgm:pt>
    <dgm:pt modelId="{79AC0E89-C6A7-4751-BF96-505D86CF4779}" type="pres">
      <dgm:prSet presAssocID="{071E63F4-3C16-48F0-9A62-AA6F44C406F5}" presName="composite2" presStyleCnt="0"/>
      <dgm:spPr/>
    </dgm:pt>
    <dgm:pt modelId="{B29500D4-0600-4F5C-9043-C2DFFA28A8C7}" type="pres">
      <dgm:prSet presAssocID="{071E63F4-3C16-48F0-9A62-AA6F44C406F5}" presName="background2" presStyleLbl="node2" presStyleIdx="3" presStyleCnt="4"/>
      <dgm:spPr/>
    </dgm:pt>
    <dgm:pt modelId="{AFE7C325-227C-4BF3-8B0B-79877766E055}" type="pres">
      <dgm:prSet presAssocID="{071E63F4-3C16-48F0-9A62-AA6F44C406F5}" presName="text2" presStyleLbl="fgAcc2" presStyleIdx="3" presStyleCnt="4" custLinFactNeighborX="5356" custLinFactNeighborY="-195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7B69EF9-67AE-4473-8486-0FDD484564A4}" type="pres">
      <dgm:prSet presAssocID="{071E63F4-3C16-48F0-9A62-AA6F44C406F5}" presName="hierChild3" presStyleCnt="0"/>
      <dgm:spPr/>
    </dgm:pt>
    <dgm:pt modelId="{E1F4E655-8A40-4239-92E6-512264C254AE}" type="pres">
      <dgm:prSet presAssocID="{3F6E9CFF-5A2A-472B-BDA5-AE46E1DC3033}" presName="Name17" presStyleLbl="parChTrans1D3" presStyleIdx="3" presStyleCnt="4"/>
      <dgm:spPr/>
      <dgm:t>
        <a:bodyPr/>
        <a:lstStyle/>
        <a:p>
          <a:endParaRPr lang="en-US"/>
        </a:p>
      </dgm:t>
    </dgm:pt>
    <dgm:pt modelId="{7B936B72-C0FC-46AB-9590-1BD1A5BF7410}" type="pres">
      <dgm:prSet presAssocID="{D72B723C-7F28-4473-B2F1-9C6A12F14994}" presName="hierRoot3" presStyleCnt="0"/>
      <dgm:spPr/>
    </dgm:pt>
    <dgm:pt modelId="{8974E961-7529-4175-81A8-16B182239DA5}" type="pres">
      <dgm:prSet presAssocID="{D72B723C-7F28-4473-B2F1-9C6A12F14994}" presName="composite3" presStyleCnt="0"/>
      <dgm:spPr/>
    </dgm:pt>
    <dgm:pt modelId="{297BA233-A8BB-49C5-AE2F-761223BA55FD}" type="pres">
      <dgm:prSet presAssocID="{D72B723C-7F28-4473-B2F1-9C6A12F14994}" presName="background3" presStyleLbl="node3" presStyleIdx="3" presStyleCnt="4"/>
      <dgm:spPr/>
    </dgm:pt>
    <dgm:pt modelId="{2B71CF64-A507-41CD-BEA2-2086C812C4F5}" type="pres">
      <dgm:prSet presAssocID="{D72B723C-7F28-4473-B2F1-9C6A12F14994}" presName="text3" presStyleLbl="fgAcc3" presStyleIdx="3" presStyleCnt="4" custLinFactNeighborX="205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1AA93DB-4661-430F-84E1-8B739B9C86F4}" type="pres">
      <dgm:prSet presAssocID="{D72B723C-7F28-4473-B2F1-9C6A12F14994}" presName="hierChild4" presStyleCnt="0"/>
      <dgm:spPr/>
    </dgm:pt>
  </dgm:ptLst>
  <dgm:cxnLst>
    <dgm:cxn modelId="{9C2CC020-E823-4CC6-BED9-56A7CA515A66}" type="presOf" srcId="{3BBB7EA3-F069-422D-AA2D-6F56B8A163F7}" destId="{33E6DBE5-DF81-4D1E-800A-84D16363A2E5}" srcOrd="0" destOrd="0" presId="urn:microsoft.com/office/officeart/2005/8/layout/hierarchy1"/>
    <dgm:cxn modelId="{47A99B03-C141-48BF-9ACC-A16445A386C1}" srcId="{E349599C-C61C-43A1-ADB4-97454D11B7DF}" destId="{DDEB47EC-2DDB-4883-9087-BF43F8577C0B}" srcOrd="0" destOrd="0" parTransId="{FC6ED704-62F7-4277-A766-4F70E2C69D61}" sibTransId="{3084377A-86D4-48A5-AE9B-766CCB8B372E}"/>
    <dgm:cxn modelId="{1AC18F68-7B6A-4041-B2E3-41A4B7DD39AE}" srcId="{8D79A185-9470-4663-869C-085BC20C6375}" destId="{F3B93BE8-A366-4885-82E5-3AAF1C9F03A5}" srcOrd="0" destOrd="0" parTransId="{C7CDFA14-502C-4C54-AA63-2DCFE2909E7D}" sibTransId="{26C74FC3-4061-43E9-905B-BF8BE06CC744}"/>
    <dgm:cxn modelId="{BFA1B35A-999B-4339-84F3-E5CF9DDACA4C}" srcId="{071E63F4-3C16-48F0-9A62-AA6F44C406F5}" destId="{D72B723C-7F28-4473-B2F1-9C6A12F14994}" srcOrd="0" destOrd="0" parTransId="{3F6E9CFF-5A2A-472B-BDA5-AE46E1DC3033}" sibTransId="{93A30FF1-59A3-4913-9133-6A695E0828FD}"/>
    <dgm:cxn modelId="{C21B2BDE-7D80-4057-A9C4-2CDB29F7A5D5}" type="presOf" srcId="{801308B3-229F-4E54-A9FF-75AE8C4BDFFE}" destId="{8D1904D1-61EF-4E0E-BD76-2F4C448BFF51}" srcOrd="0" destOrd="0" presId="urn:microsoft.com/office/officeart/2005/8/layout/hierarchy1"/>
    <dgm:cxn modelId="{BC3AB684-FEFF-4322-B443-EAE4580C8DAE}" type="presOf" srcId="{0ED4BD32-7E75-4D7E-8DA0-E4E88BFC0D67}" destId="{BE5C3EA6-9B9F-409D-9E13-5BE53D7FA0A0}" srcOrd="0" destOrd="0" presId="urn:microsoft.com/office/officeart/2005/8/layout/hierarchy1"/>
    <dgm:cxn modelId="{1F945599-9F5D-498F-92D5-FDB9ED17B0A6}" type="presOf" srcId="{D72B723C-7F28-4473-B2F1-9C6A12F14994}" destId="{2B71CF64-A507-41CD-BEA2-2086C812C4F5}" srcOrd="0" destOrd="0" presId="urn:microsoft.com/office/officeart/2005/8/layout/hierarchy1"/>
    <dgm:cxn modelId="{E355E723-A1F9-4C63-B8A6-1EAC3DFEB0B1}" type="presOf" srcId="{3B7970D2-B53A-410F-8C0D-A1B4F9B0169E}" destId="{1CC895F3-86CC-4340-A0D6-4B8C612CDFE9}" srcOrd="0" destOrd="0" presId="urn:microsoft.com/office/officeart/2005/8/layout/hierarchy1"/>
    <dgm:cxn modelId="{9275B281-27A3-4E9C-BF72-BAEF7C93DAB3}" type="presOf" srcId="{56B5BBC6-38C6-4226-BB7B-3F9406FBE086}" destId="{F0D041C4-5CC3-4132-9B6E-639E2AB2FC20}" srcOrd="0" destOrd="0" presId="urn:microsoft.com/office/officeart/2005/8/layout/hierarchy1"/>
    <dgm:cxn modelId="{2A4B22DF-97CC-4210-8475-2036E2DD7F96}" type="presOf" srcId="{FC6ED704-62F7-4277-A766-4F70E2C69D61}" destId="{A5E87DD3-D613-4E31-B287-5E0D24ED4F4D}" srcOrd="0" destOrd="0" presId="urn:microsoft.com/office/officeart/2005/8/layout/hierarchy1"/>
    <dgm:cxn modelId="{1E82E52B-E4A2-4456-844D-ECB0A65EBAE1}" srcId="{3B7970D2-B53A-410F-8C0D-A1B4F9B0169E}" destId="{8D79A185-9470-4663-869C-085BC20C6375}" srcOrd="0" destOrd="0" parTransId="{74DA53ED-33F1-4815-BF7C-B4185EF36A57}" sibTransId="{3F115852-9D87-4CD6-9D92-965CBE084C9D}"/>
    <dgm:cxn modelId="{D3A6FFE2-313A-4FCF-B803-371E953ACA56}" type="presOf" srcId="{3F6E9CFF-5A2A-472B-BDA5-AE46E1DC3033}" destId="{E1F4E655-8A40-4239-92E6-512264C254AE}" srcOrd="0" destOrd="0" presId="urn:microsoft.com/office/officeart/2005/8/layout/hierarchy1"/>
    <dgm:cxn modelId="{C6B85DB5-D903-4D32-8496-FB7361C67C4D}" type="presOf" srcId="{A974BD01-FD0A-4A91-AA54-0E0140786113}" destId="{967994C5-B120-420C-8B25-DC5D6D44DAB4}" srcOrd="0" destOrd="0" presId="urn:microsoft.com/office/officeart/2005/8/layout/hierarchy1"/>
    <dgm:cxn modelId="{1927DC45-A2A5-4F99-BDAF-63ED71A7D420}" type="presOf" srcId="{DDEB47EC-2DDB-4883-9087-BF43F8577C0B}" destId="{6784C3E1-C14D-4C26-A476-E3AD25B46FB9}" srcOrd="0" destOrd="0" presId="urn:microsoft.com/office/officeart/2005/8/layout/hierarchy1"/>
    <dgm:cxn modelId="{5061B99F-C32C-4D44-AB26-B3451293AEDA}" srcId="{F3B93BE8-A366-4885-82E5-3AAF1C9F03A5}" destId="{801308B3-229F-4E54-A9FF-75AE8C4BDFFE}" srcOrd="0" destOrd="0" parTransId="{A974BD01-FD0A-4A91-AA54-0E0140786113}" sibTransId="{DADCC71D-C52B-4403-8A21-DEE7B1357A1F}"/>
    <dgm:cxn modelId="{60E74D77-F4F1-47E1-B54F-0C1B6814AC73}" srcId="{8D79A185-9470-4663-869C-085BC20C6375}" destId="{071E63F4-3C16-48F0-9A62-AA6F44C406F5}" srcOrd="3" destOrd="0" parTransId="{3BBB7EA3-F069-422D-AA2D-6F56B8A163F7}" sibTransId="{E1E4ED52-E8B5-46AF-BD31-C185BF218C80}"/>
    <dgm:cxn modelId="{11D8D659-69DD-4B61-B4C4-045D714C8539}" srcId="{8D79A185-9470-4663-869C-085BC20C6375}" destId="{E349599C-C61C-43A1-ADB4-97454D11B7DF}" srcOrd="1" destOrd="0" parTransId="{B20FF7B0-E692-4782-9613-1E13640A8C95}" sibTransId="{730BF6E5-B80B-4D0B-B2DA-B9100A333BA6}"/>
    <dgm:cxn modelId="{2097F659-4F8F-44F1-BE05-8E6EB7B274E0}" srcId="{8D79A185-9470-4663-869C-085BC20C6375}" destId="{0ED4BD32-7E75-4D7E-8DA0-E4E88BFC0D67}" srcOrd="2" destOrd="0" parTransId="{95C6119B-6E8C-44C0-BD41-6CDEF36A795D}" sibTransId="{A1B8E885-780E-4A97-93B1-784634D1E2A6}"/>
    <dgm:cxn modelId="{16DCE337-DD4E-48D2-BC5B-1B7446FAF005}" type="presOf" srcId="{86E19F75-60BF-477C-8F55-6935A3B07468}" destId="{CA5FF657-9B47-4043-8A9C-55758FF5362E}" srcOrd="0" destOrd="0" presId="urn:microsoft.com/office/officeart/2005/8/layout/hierarchy1"/>
    <dgm:cxn modelId="{29FE28D6-58C3-4B1E-8379-AD8C259BA3B6}" type="presOf" srcId="{C7CDFA14-502C-4C54-AA63-2DCFE2909E7D}" destId="{6659573B-C769-4518-AE3A-44249D3549FC}" srcOrd="0" destOrd="0" presId="urn:microsoft.com/office/officeart/2005/8/layout/hierarchy1"/>
    <dgm:cxn modelId="{60253374-8FBB-48ED-A45C-E5D317550BB5}" type="presOf" srcId="{E349599C-C61C-43A1-ADB4-97454D11B7DF}" destId="{7CD1DC4F-24C3-4590-B298-AA6A395CB5F4}" srcOrd="0" destOrd="0" presId="urn:microsoft.com/office/officeart/2005/8/layout/hierarchy1"/>
    <dgm:cxn modelId="{FCC3B1E2-D54D-4412-9D7E-683131F8214E}" type="presOf" srcId="{B20FF7B0-E692-4782-9613-1E13640A8C95}" destId="{74B75411-3F64-4FE5-85CD-AC1928A43C45}" srcOrd="0" destOrd="0" presId="urn:microsoft.com/office/officeart/2005/8/layout/hierarchy1"/>
    <dgm:cxn modelId="{7CF56954-39AC-4CB4-B9FE-BCD84BCF2BF3}" type="presOf" srcId="{8D79A185-9470-4663-869C-085BC20C6375}" destId="{DB640530-CB4B-4A53-BB97-C8F05EE8F441}" srcOrd="0" destOrd="0" presId="urn:microsoft.com/office/officeart/2005/8/layout/hierarchy1"/>
    <dgm:cxn modelId="{DE6FE54E-0748-48B5-A9FB-37AB6DCFA638}" type="presOf" srcId="{071E63F4-3C16-48F0-9A62-AA6F44C406F5}" destId="{AFE7C325-227C-4BF3-8B0B-79877766E055}" srcOrd="0" destOrd="0" presId="urn:microsoft.com/office/officeart/2005/8/layout/hierarchy1"/>
    <dgm:cxn modelId="{60B4DC2C-C009-48C2-B378-7A0AA0D2941D}" srcId="{0ED4BD32-7E75-4D7E-8DA0-E4E88BFC0D67}" destId="{86E19F75-60BF-477C-8F55-6935A3B07468}" srcOrd="0" destOrd="0" parTransId="{56B5BBC6-38C6-4226-BB7B-3F9406FBE086}" sibTransId="{E8C562B3-3C2A-4488-A259-EAC49D656186}"/>
    <dgm:cxn modelId="{A02945BD-B96D-47D0-8CE1-7BBB3CEE6849}" type="presOf" srcId="{F3B93BE8-A366-4885-82E5-3AAF1C9F03A5}" destId="{6EE6CE05-8506-45D2-8C35-F4EFD4AAC130}" srcOrd="0" destOrd="0" presId="urn:microsoft.com/office/officeart/2005/8/layout/hierarchy1"/>
    <dgm:cxn modelId="{23C9ECE8-19C1-4CCF-B60A-7ADC82843C04}" type="presOf" srcId="{95C6119B-6E8C-44C0-BD41-6CDEF36A795D}" destId="{1EDFFAB4-6E45-4588-BCF0-3903A7D9F0B4}" srcOrd="0" destOrd="0" presId="urn:microsoft.com/office/officeart/2005/8/layout/hierarchy1"/>
    <dgm:cxn modelId="{AC97F2BB-5D8D-4EAD-ACD2-61D57F87D4DC}" type="presParOf" srcId="{1CC895F3-86CC-4340-A0D6-4B8C612CDFE9}" destId="{6BB8DE09-D1B6-4B62-B26D-32D7DC4F3301}" srcOrd="0" destOrd="0" presId="urn:microsoft.com/office/officeart/2005/8/layout/hierarchy1"/>
    <dgm:cxn modelId="{11CB4650-F68A-408F-90BA-DEDBFD1FD46D}" type="presParOf" srcId="{6BB8DE09-D1B6-4B62-B26D-32D7DC4F3301}" destId="{DD691E49-23FF-4943-B4F4-D8AB9107646B}" srcOrd="0" destOrd="0" presId="urn:microsoft.com/office/officeart/2005/8/layout/hierarchy1"/>
    <dgm:cxn modelId="{AEE27744-E756-4EA1-A19D-27C849210861}" type="presParOf" srcId="{DD691E49-23FF-4943-B4F4-D8AB9107646B}" destId="{5194F2EF-DA57-4F8E-BED0-08DFC4EE9DAB}" srcOrd="0" destOrd="0" presId="urn:microsoft.com/office/officeart/2005/8/layout/hierarchy1"/>
    <dgm:cxn modelId="{DB83B174-0BE7-45E9-BEB2-55DF7096EAFF}" type="presParOf" srcId="{DD691E49-23FF-4943-B4F4-D8AB9107646B}" destId="{DB640530-CB4B-4A53-BB97-C8F05EE8F441}" srcOrd="1" destOrd="0" presId="urn:microsoft.com/office/officeart/2005/8/layout/hierarchy1"/>
    <dgm:cxn modelId="{CD2B6263-E82E-4963-AC9B-F40C01E7D190}" type="presParOf" srcId="{6BB8DE09-D1B6-4B62-B26D-32D7DC4F3301}" destId="{28E375A4-2D02-4C88-A40C-AFC1C559D923}" srcOrd="1" destOrd="0" presId="urn:microsoft.com/office/officeart/2005/8/layout/hierarchy1"/>
    <dgm:cxn modelId="{E7905430-2D06-480A-A083-B9D5A841CE23}" type="presParOf" srcId="{28E375A4-2D02-4C88-A40C-AFC1C559D923}" destId="{6659573B-C769-4518-AE3A-44249D3549FC}" srcOrd="0" destOrd="0" presId="urn:microsoft.com/office/officeart/2005/8/layout/hierarchy1"/>
    <dgm:cxn modelId="{6099E725-15D0-4564-AE56-D64BF4E4A404}" type="presParOf" srcId="{28E375A4-2D02-4C88-A40C-AFC1C559D923}" destId="{CE3E636C-2CD3-4B1F-B25F-EFBD31C43EEA}" srcOrd="1" destOrd="0" presId="urn:microsoft.com/office/officeart/2005/8/layout/hierarchy1"/>
    <dgm:cxn modelId="{65525C9F-CF46-4021-BD70-E823951DC6A6}" type="presParOf" srcId="{CE3E636C-2CD3-4B1F-B25F-EFBD31C43EEA}" destId="{1B91DC0D-747B-47F4-A06C-884ECB7965DE}" srcOrd="0" destOrd="0" presId="urn:microsoft.com/office/officeart/2005/8/layout/hierarchy1"/>
    <dgm:cxn modelId="{2A5A5EC1-867A-432C-89C5-ADF5F2B97CDF}" type="presParOf" srcId="{1B91DC0D-747B-47F4-A06C-884ECB7965DE}" destId="{A22A753F-0AFD-4992-B510-2A2C11FA6D49}" srcOrd="0" destOrd="0" presId="urn:microsoft.com/office/officeart/2005/8/layout/hierarchy1"/>
    <dgm:cxn modelId="{E819AC37-1A27-4108-8594-AC1719D309C1}" type="presParOf" srcId="{1B91DC0D-747B-47F4-A06C-884ECB7965DE}" destId="{6EE6CE05-8506-45D2-8C35-F4EFD4AAC130}" srcOrd="1" destOrd="0" presId="urn:microsoft.com/office/officeart/2005/8/layout/hierarchy1"/>
    <dgm:cxn modelId="{D6E8063B-D7DB-46BF-8BCF-CC9E0BD76EED}" type="presParOf" srcId="{CE3E636C-2CD3-4B1F-B25F-EFBD31C43EEA}" destId="{24A8A86B-2BF3-4F80-986F-4DD5859F3FDE}" srcOrd="1" destOrd="0" presId="urn:microsoft.com/office/officeart/2005/8/layout/hierarchy1"/>
    <dgm:cxn modelId="{7ACF9865-732E-4B5C-88BF-40A02F08A85F}" type="presParOf" srcId="{24A8A86B-2BF3-4F80-986F-4DD5859F3FDE}" destId="{967994C5-B120-420C-8B25-DC5D6D44DAB4}" srcOrd="0" destOrd="0" presId="urn:microsoft.com/office/officeart/2005/8/layout/hierarchy1"/>
    <dgm:cxn modelId="{9438034A-BDD9-476C-9644-5B132F5799A8}" type="presParOf" srcId="{24A8A86B-2BF3-4F80-986F-4DD5859F3FDE}" destId="{FA99D100-0735-460A-934D-6063D877A994}" srcOrd="1" destOrd="0" presId="urn:microsoft.com/office/officeart/2005/8/layout/hierarchy1"/>
    <dgm:cxn modelId="{82FC06D7-AF36-46AF-A11C-B4F03315077C}" type="presParOf" srcId="{FA99D100-0735-460A-934D-6063D877A994}" destId="{4F367133-9E01-4A0C-8D64-CB5FEDA65E2B}" srcOrd="0" destOrd="0" presId="urn:microsoft.com/office/officeart/2005/8/layout/hierarchy1"/>
    <dgm:cxn modelId="{D48303B8-3AC7-435C-9708-4E11BB61502B}" type="presParOf" srcId="{4F367133-9E01-4A0C-8D64-CB5FEDA65E2B}" destId="{8271BEAF-34A3-4F94-8BF2-FCC11A61EB81}" srcOrd="0" destOrd="0" presId="urn:microsoft.com/office/officeart/2005/8/layout/hierarchy1"/>
    <dgm:cxn modelId="{66800491-E665-4A3F-9A3C-6499D7E7CA5A}" type="presParOf" srcId="{4F367133-9E01-4A0C-8D64-CB5FEDA65E2B}" destId="{8D1904D1-61EF-4E0E-BD76-2F4C448BFF51}" srcOrd="1" destOrd="0" presId="urn:microsoft.com/office/officeart/2005/8/layout/hierarchy1"/>
    <dgm:cxn modelId="{3EB662D9-0E41-4F6A-B812-A366879E22C8}" type="presParOf" srcId="{FA99D100-0735-460A-934D-6063D877A994}" destId="{F860BDD3-0E58-414F-B0BD-CE86F763F72C}" srcOrd="1" destOrd="0" presId="urn:microsoft.com/office/officeart/2005/8/layout/hierarchy1"/>
    <dgm:cxn modelId="{26D8F5BE-CA31-4B57-B784-8625D39E3A01}" type="presParOf" srcId="{28E375A4-2D02-4C88-A40C-AFC1C559D923}" destId="{74B75411-3F64-4FE5-85CD-AC1928A43C45}" srcOrd="2" destOrd="0" presId="urn:microsoft.com/office/officeart/2005/8/layout/hierarchy1"/>
    <dgm:cxn modelId="{FB9E9986-63E1-4B9A-BD5A-35AF33DC4C01}" type="presParOf" srcId="{28E375A4-2D02-4C88-A40C-AFC1C559D923}" destId="{AC5B06E9-51C4-4E08-93B1-17998D45879C}" srcOrd="3" destOrd="0" presId="urn:microsoft.com/office/officeart/2005/8/layout/hierarchy1"/>
    <dgm:cxn modelId="{6EB2EF8B-BEB4-4808-BF6A-D453DA28708D}" type="presParOf" srcId="{AC5B06E9-51C4-4E08-93B1-17998D45879C}" destId="{A582B43B-40F3-492B-B097-E751BE071C90}" srcOrd="0" destOrd="0" presId="urn:microsoft.com/office/officeart/2005/8/layout/hierarchy1"/>
    <dgm:cxn modelId="{3664B907-8191-4F00-8E29-3BAAF8F3EE36}" type="presParOf" srcId="{A582B43B-40F3-492B-B097-E751BE071C90}" destId="{289B55D0-997F-4A7A-902B-5C601D152119}" srcOrd="0" destOrd="0" presId="urn:microsoft.com/office/officeart/2005/8/layout/hierarchy1"/>
    <dgm:cxn modelId="{0FC514A8-E2D3-4ED6-ABBD-193A449A51AA}" type="presParOf" srcId="{A582B43B-40F3-492B-B097-E751BE071C90}" destId="{7CD1DC4F-24C3-4590-B298-AA6A395CB5F4}" srcOrd="1" destOrd="0" presId="urn:microsoft.com/office/officeart/2005/8/layout/hierarchy1"/>
    <dgm:cxn modelId="{C8975AB7-240F-4B33-BDFD-817938611E6A}" type="presParOf" srcId="{AC5B06E9-51C4-4E08-93B1-17998D45879C}" destId="{81C0D692-162E-456C-9C97-93E7F2E989C1}" srcOrd="1" destOrd="0" presId="urn:microsoft.com/office/officeart/2005/8/layout/hierarchy1"/>
    <dgm:cxn modelId="{E30616DA-C58E-4A4A-A74B-567ECB4B5CF8}" type="presParOf" srcId="{81C0D692-162E-456C-9C97-93E7F2E989C1}" destId="{A5E87DD3-D613-4E31-B287-5E0D24ED4F4D}" srcOrd="0" destOrd="0" presId="urn:microsoft.com/office/officeart/2005/8/layout/hierarchy1"/>
    <dgm:cxn modelId="{0036A98C-3DD5-4E78-A8E9-E654F1159748}" type="presParOf" srcId="{81C0D692-162E-456C-9C97-93E7F2E989C1}" destId="{AA936C6F-4605-48B5-B0BB-66599DBC8B75}" srcOrd="1" destOrd="0" presId="urn:microsoft.com/office/officeart/2005/8/layout/hierarchy1"/>
    <dgm:cxn modelId="{C74D5443-7AEF-438D-8FF3-4BABE0DD5E47}" type="presParOf" srcId="{AA936C6F-4605-48B5-B0BB-66599DBC8B75}" destId="{207138D1-10FE-4359-80C4-F2ABD04204B8}" srcOrd="0" destOrd="0" presId="urn:microsoft.com/office/officeart/2005/8/layout/hierarchy1"/>
    <dgm:cxn modelId="{A672878E-E379-4623-A36D-E31436BF5F54}" type="presParOf" srcId="{207138D1-10FE-4359-80C4-F2ABD04204B8}" destId="{0B4936FC-6491-44BA-9658-236421B15F1D}" srcOrd="0" destOrd="0" presId="urn:microsoft.com/office/officeart/2005/8/layout/hierarchy1"/>
    <dgm:cxn modelId="{6068F419-28BF-4356-BFCA-F8D964CBCFBF}" type="presParOf" srcId="{207138D1-10FE-4359-80C4-F2ABD04204B8}" destId="{6784C3E1-C14D-4C26-A476-E3AD25B46FB9}" srcOrd="1" destOrd="0" presId="urn:microsoft.com/office/officeart/2005/8/layout/hierarchy1"/>
    <dgm:cxn modelId="{D981934D-C098-4414-AA74-E666557FEC2A}" type="presParOf" srcId="{AA936C6F-4605-48B5-B0BB-66599DBC8B75}" destId="{AC482729-E09E-40C6-9D16-C5A7556BC02B}" srcOrd="1" destOrd="0" presId="urn:microsoft.com/office/officeart/2005/8/layout/hierarchy1"/>
    <dgm:cxn modelId="{66C32090-B26F-47B3-96C6-710394D4EE43}" type="presParOf" srcId="{28E375A4-2D02-4C88-A40C-AFC1C559D923}" destId="{1EDFFAB4-6E45-4588-BCF0-3903A7D9F0B4}" srcOrd="4" destOrd="0" presId="urn:microsoft.com/office/officeart/2005/8/layout/hierarchy1"/>
    <dgm:cxn modelId="{77905D8A-B92E-4646-B5E9-11C07F4EAF31}" type="presParOf" srcId="{28E375A4-2D02-4C88-A40C-AFC1C559D923}" destId="{F36C06F6-B7D5-4A24-9276-8AD79B15F161}" srcOrd="5" destOrd="0" presId="urn:microsoft.com/office/officeart/2005/8/layout/hierarchy1"/>
    <dgm:cxn modelId="{10F647E9-55ED-4236-8610-5B161937D6F0}" type="presParOf" srcId="{F36C06F6-B7D5-4A24-9276-8AD79B15F161}" destId="{AEEBAEFE-B29D-4734-B664-B9BE51810B1F}" srcOrd="0" destOrd="0" presId="urn:microsoft.com/office/officeart/2005/8/layout/hierarchy1"/>
    <dgm:cxn modelId="{4A48FDBC-4A50-4D45-97FD-B11ED51D215D}" type="presParOf" srcId="{AEEBAEFE-B29D-4734-B664-B9BE51810B1F}" destId="{03E0FC76-1A8B-468D-8997-58866C1E4685}" srcOrd="0" destOrd="0" presId="urn:microsoft.com/office/officeart/2005/8/layout/hierarchy1"/>
    <dgm:cxn modelId="{6E63F2D7-A6DA-46F4-91BB-F73FC9A5403C}" type="presParOf" srcId="{AEEBAEFE-B29D-4734-B664-B9BE51810B1F}" destId="{BE5C3EA6-9B9F-409D-9E13-5BE53D7FA0A0}" srcOrd="1" destOrd="0" presId="urn:microsoft.com/office/officeart/2005/8/layout/hierarchy1"/>
    <dgm:cxn modelId="{20A3D582-7A81-4EF1-A43E-469A32ECC511}" type="presParOf" srcId="{F36C06F6-B7D5-4A24-9276-8AD79B15F161}" destId="{B8A43598-BEE6-4978-945F-07999A512460}" srcOrd="1" destOrd="0" presId="urn:microsoft.com/office/officeart/2005/8/layout/hierarchy1"/>
    <dgm:cxn modelId="{FFACD577-FC91-47BF-88CD-CBCA48E498EA}" type="presParOf" srcId="{B8A43598-BEE6-4978-945F-07999A512460}" destId="{F0D041C4-5CC3-4132-9B6E-639E2AB2FC20}" srcOrd="0" destOrd="0" presId="urn:microsoft.com/office/officeart/2005/8/layout/hierarchy1"/>
    <dgm:cxn modelId="{694419FA-3F30-45E0-AA78-7BDEB33F7207}" type="presParOf" srcId="{B8A43598-BEE6-4978-945F-07999A512460}" destId="{3ABB6FB0-C05B-492D-9C84-7FD4620A5736}" srcOrd="1" destOrd="0" presId="urn:microsoft.com/office/officeart/2005/8/layout/hierarchy1"/>
    <dgm:cxn modelId="{55E943AD-A49A-4432-8974-BB1EDBA9A62F}" type="presParOf" srcId="{3ABB6FB0-C05B-492D-9C84-7FD4620A5736}" destId="{A526A3E3-54A3-477A-830F-3C81E5697ADD}" srcOrd="0" destOrd="0" presId="urn:microsoft.com/office/officeart/2005/8/layout/hierarchy1"/>
    <dgm:cxn modelId="{C58E5F56-4423-4159-AD4E-00078D9BDE45}" type="presParOf" srcId="{A526A3E3-54A3-477A-830F-3C81E5697ADD}" destId="{898131E8-60EC-4268-B06F-E50326DFA0C6}" srcOrd="0" destOrd="0" presId="urn:microsoft.com/office/officeart/2005/8/layout/hierarchy1"/>
    <dgm:cxn modelId="{437DCF65-99F5-42B6-BA73-7E328255EBD0}" type="presParOf" srcId="{A526A3E3-54A3-477A-830F-3C81E5697ADD}" destId="{CA5FF657-9B47-4043-8A9C-55758FF5362E}" srcOrd="1" destOrd="0" presId="urn:microsoft.com/office/officeart/2005/8/layout/hierarchy1"/>
    <dgm:cxn modelId="{986A8354-2929-4BDE-B5A6-CE04A63174ED}" type="presParOf" srcId="{3ABB6FB0-C05B-492D-9C84-7FD4620A5736}" destId="{69753FFE-8329-4822-9664-B42B01C49BF8}" srcOrd="1" destOrd="0" presId="urn:microsoft.com/office/officeart/2005/8/layout/hierarchy1"/>
    <dgm:cxn modelId="{33D43FC0-9E7F-43EC-9E72-A399D25D4256}" type="presParOf" srcId="{28E375A4-2D02-4C88-A40C-AFC1C559D923}" destId="{33E6DBE5-DF81-4D1E-800A-84D16363A2E5}" srcOrd="6" destOrd="0" presId="urn:microsoft.com/office/officeart/2005/8/layout/hierarchy1"/>
    <dgm:cxn modelId="{BBBD677A-2EEE-44FA-9C99-587BBEB7EDE7}" type="presParOf" srcId="{28E375A4-2D02-4C88-A40C-AFC1C559D923}" destId="{6236E6C2-3AF7-46C4-AAFD-1ADFC31AD20D}" srcOrd="7" destOrd="0" presId="urn:microsoft.com/office/officeart/2005/8/layout/hierarchy1"/>
    <dgm:cxn modelId="{FE31CF44-6621-4503-B553-89F312E9B7D8}" type="presParOf" srcId="{6236E6C2-3AF7-46C4-AAFD-1ADFC31AD20D}" destId="{79AC0E89-C6A7-4751-BF96-505D86CF4779}" srcOrd="0" destOrd="0" presId="urn:microsoft.com/office/officeart/2005/8/layout/hierarchy1"/>
    <dgm:cxn modelId="{9D082EA6-AC3A-414C-AFB1-B035E08F8B98}" type="presParOf" srcId="{79AC0E89-C6A7-4751-BF96-505D86CF4779}" destId="{B29500D4-0600-4F5C-9043-C2DFFA28A8C7}" srcOrd="0" destOrd="0" presId="urn:microsoft.com/office/officeart/2005/8/layout/hierarchy1"/>
    <dgm:cxn modelId="{1CFDE4CB-BDB1-480C-BAE2-7463D53460DC}" type="presParOf" srcId="{79AC0E89-C6A7-4751-BF96-505D86CF4779}" destId="{AFE7C325-227C-4BF3-8B0B-79877766E055}" srcOrd="1" destOrd="0" presId="urn:microsoft.com/office/officeart/2005/8/layout/hierarchy1"/>
    <dgm:cxn modelId="{DEEF8E49-C8B5-4B88-BE19-0B16F5A73C2C}" type="presParOf" srcId="{6236E6C2-3AF7-46C4-AAFD-1ADFC31AD20D}" destId="{E7B69EF9-67AE-4473-8486-0FDD484564A4}" srcOrd="1" destOrd="0" presId="urn:microsoft.com/office/officeart/2005/8/layout/hierarchy1"/>
    <dgm:cxn modelId="{3BA0813A-ED5F-41E7-B985-EA1C854E212D}" type="presParOf" srcId="{E7B69EF9-67AE-4473-8486-0FDD484564A4}" destId="{E1F4E655-8A40-4239-92E6-512264C254AE}" srcOrd="0" destOrd="0" presId="urn:microsoft.com/office/officeart/2005/8/layout/hierarchy1"/>
    <dgm:cxn modelId="{B8E595D9-4C4A-4B4F-BA00-26C1FCB32EC6}" type="presParOf" srcId="{E7B69EF9-67AE-4473-8486-0FDD484564A4}" destId="{7B936B72-C0FC-46AB-9590-1BD1A5BF7410}" srcOrd="1" destOrd="0" presId="urn:microsoft.com/office/officeart/2005/8/layout/hierarchy1"/>
    <dgm:cxn modelId="{CECC1F2E-AA83-4C9F-A148-BBDD21C68E88}" type="presParOf" srcId="{7B936B72-C0FC-46AB-9590-1BD1A5BF7410}" destId="{8974E961-7529-4175-81A8-16B182239DA5}" srcOrd="0" destOrd="0" presId="urn:microsoft.com/office/officeart/2005/8/layout/hierarchy1"/>
    <dgm:cxn modelId="{F401A74F-EAA3-4CEC-986B-9907D38A2445}" type="presParOf" srcId="{8974E961-7529-4175-81A8-16B182239DA5}" destId="{297BA233-A8BB-49C5-AE2F-761223BA55FD}" srcOrd="0" destOrd="0" presId="urn:microsoft.com/office/officeart/2005/8/layout/hierarchy1"/>
    <dgm:cxn modelId="{B61F1D4A-6CD5-4D4A-8FB5-E4A156882F73}" type="presParOf" srcId="{8974E961-7529-4175-81A8-16B182239DA5}" destId="{2B71CF64-A507-41CD-BEA2-2086C812C4F5}" srcOrd="1" destOrd="0" presId="urn:microsoft.com/office/officeart/2005/8/layout/hierarchy1"/>
    <dgm:cxn modelId="{F8397EF6-E34D-4220-B58E-06B01B0892D6}" type="presParOf" srcId="{7B936B72-C0FC-46AB-9590-1BD1A5BF7410}" destId="{D1AA93DB-4661-430F-84E1-8B739B9C86F4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D4F1A19-F722-46B1-82CD-D587CEA62F64}" type="datetimeFigureOut">
              <a:rPr lang="en-US"/>
              <a:pPr>
                <a:defRPr/>
              </a:pPr>
              <a:t>2/20/2009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880DAD2-2021-428F-8C91-612BEDFAAB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67820DD-830B-4BB1-AECE-F7F19D665D7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035EBF1-1E3F-4306-9B37-9CB4CCC7878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C3AF154-FA6E-470D-AD0E-5ECF83487D9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8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0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6495C4D-12F4-4BD2-96BD-9D32ED3600DE}" type="datetimeFigureOut">
              <a:rPr lang="en-US"/>
              <a:pPr>
                <a:defRPr/>
              </a:pPr>
              <a:t>2/20/2009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E2E0CF0-6AE4-47CD-80E9-D97E39506D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6ABBE-F7A8-428A-88C9-29F492DD20EC}" type="datetimeFigureOut">
              <a:rPr lang="en-US"/>
              <a:pPr>
                <a:defRPr/>
              </a:pPr>
              <a:t>2/20/2009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7FBE2-3778-4CFB-85DD-2AC61AA791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07BD9-FE9D-49CC-9800-DC331942A9FB}" type="datetimeFigureOut">
              <a:rPr lang="en-US"/>
              <a:pPr>
                <a:defRPr/>
              </a:pPr>
              <a:t>2/20/2009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3CC23-A916-417A-B54E-BD0CC8531A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CA21F-8DB2-4959-8C83-3179E0CF6D8C}" type="datetimeFigureOut">
              <a:rPr lang="en-US"/>
              <a:pPr>
                <a:defRPr/>
              </a:pPr>
              <a:t>2/20/2009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5232B-D591-44E6-8780-6B7349F39E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Chevron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81538D0-CEEA-4EEC-B10B-6543D381AF7B}" type="datetimeFigureOut">
              <a:rPr lang="en-US"/>
              <a:pPr>
                <a:defRPr/>
              </a:pPr>
              <a:t>2/20/2009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4C2E4DB-4404-4BC4-9175-E8FA08F8A1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D93A70F-8243-4F8F-8E2B-9F94720CB49F}" type="datetimeFigureOut">
              <a:rPr lang="en-US"/>
              <a:pPr>
                <a:defRPr/>
              </a:pPr>
              <a:t>2/20/2009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4FA61C1-7A8C-4414-95B2-A02D648927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5A4E9D4-BC03-4B8C-8387-357F43B67D02}" type="datetimeFigureOut">
              <a:rPr lang="en-US"/>
              <a:pPr>
                <a:defRPr/>
              </a:pPr>
              <a:t>2/20/2009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33F5CA0-1CC9-45B7-8A95-87CA4155ED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20D169C-E5AB-4515-BA5F-61C32484D590}" type="datetimeFigureOut">
              <a:rPr lang="en-US"/>
              <a:pPr>
                <a:defRPr/>
              </a:pPr>
              <a:t>2/20/2009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FA72F00-FC13-4213-AE40-162A35CEF0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AED2-E60B-426A-AFEC-E2F5C81FC928}" type="datetimeFigureOut">
              <a:rPr lang="en-US"/>
              <a:pPr>
                <a:defRPr/>
              </a:pPr>
              <a:t>2/20/2009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56CEF-1231-4813-8714-9727A9A249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B5F4E7E-7C49-4CE4-9CC6-DF3EDF65556E}" type="datetimeFigureOut">
              <a:rPr lang="en-US"/>
              <a:pPr>
                <a:defRPr/>
              </a:pPr>
              <a:t>2/20/2009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A9C2128-A210-47EA-97AE-35F28B2439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8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Chevron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355D90D-73F9-4973-B3DD-96B857D9B539}" type="datetimeFigureOut">
              <a:rPr lang="en-US"/>
              <a:pPr>
                <a:defRPr/>
              </a:pPr>
              <a:t>2/20/2009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DCBADCE-BF81-4943-B969-909B42E8F0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0A86BFDD-6006-4BD2-A2F2-3AC7F75C548A}" type="datetimeFigureOut">
              <a:rPr lang="en-US"/>
              <a:pPr>
                <a:defRPr/>
              </a:pPr>
              <a:t>2/20/2009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dirty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F3CB72A5-DBBD-47D7-BF1D-08DD4F83C0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8" r:id="rId1"/>
    <p:sldLayoutId id="2147484067" r:id="rId2"/>
    <p:sldLayoutId id="2147484069" r:id="rId3"/>
    <p:sldLayoutId id="2147484070" r:id="rId4"/>
    <p:sldLayoutId id="2147484071" r:id="rId5"/>
    <p:sldLayoutId id="2147484072" r:id="rId6"/>
    <p:sldLayoutId id="2147484066" r:id="rId7"/>
    <p:sldLayoutId id="2147484073" r:id="rId8"/>
    <p:sldLayoutId id="2147484074" r:id="rId9"/>
    <p:sldLayoutId id="2147484065" r:id="rId10"/>
    <p:sldLayoutId id="214748406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iencebuddies.org/scienceproject/microbiology/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google.com/agar_plate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33847" y="3124200"/>
            <a:ext cx="4943353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AGAR PLATES</a:t>
            </a:r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228600"/>
            <a:ext cx="3849132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*GROUP 1*</a:t>
            </a:r>
            <a:endParaRPr lang="en-US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n-lt"/>
            </a:endParaRPr>
          </a:p>
        </p:txBody>
      </p:sp>
    </p:spTree>
  </p:cSld>
  <p:clrMapOvr>
    <a:masterClrMapping/>
  </p:clrMapOvr>
  <p:transition>
    <p:random/>
    <p:sndAc>
      <p:stSnd>
        <p:snd r:embed="rId3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>
          <a:xfrm>
            <a:off x="0" y="304800"/>
            <a:ext cx="4495800" cy="5181600"/>
          </a:xfrm>
        </p:spPr>
        <p:txBody>
          <a:bodyPr/>
          <a:lstStyle/>
          <a:p>
            <a:pPr marR="0">
              <a:buFont typeface="Wingdings" pitchFamily="2" charset="2"/>
              <a:buChar char="v"/>
            </a:pPr>
            <a:r>
              <a:rPr lang="en-US" sz="3200" smtClean="0">
                <a:latin typeface="Tempus Sans ITC" pitchFamily="82" charset="0"/>
              </a:rPr>
              <a:t>Usually for growth of gram negative</a:t>
            </a:r>
          </a:p>
          <a:p>
            <a:pPr marR="0">
              <a:buFont typeface="Wingdings" pitchFamily="2" charset="2"/>
              <a:buChar char="v"/>
            </a:pPr>
            <a:r>
              <a:rPr lang="en-US" sz="3200" smtClean="0">
                <a:latin typeface="Tempus Sans ITC" pitchFamily="82" charset="0"/>
              </a:rPr>
              <a:t>E.Coli grow into red colonies</a:t>
            </a:r>
          </a:p>
          <a:p>
            <a:pPr marR="0">
              <a:buFont typeface="Wingdings" pitchFamily="2" charset="2"/>
              <a:buChar char="v"/>
            </a:pPr>
            <a:r>
              <a:rPr lang="en-US" sz="3200" smtClean="0">
                <a:latin typeface="Tempus Sans ITC" pitchFamily="82" charset="0"/>
              </a:rPr>
              <a:t>AGAR POWDER:</a:t>
            </a:r>
          </a:p>
          <a:p>
            <a:pPr marR="0">
              <a:buFont typeface="Wingdings" pitchFamily="2" charset="2"/>
              <a:buChar char="v"/>
            </a:pPr>
            <a:r>
              <a:rPr lang="en-US" sz="3200" smtClean="0">
                <a:latin typeface="Tempus Sans ITC" pitchFamily="82" charset="0"/>
              </a:rPr>
              <a:t>Sugar Lactose</a:t>
            </a:r>
          </a:p>
          <a:p>
            <a:pPr marR="0">
              <a:buFont typeface="Wingdings" pitchFamily="2" charset="2"/>
              <a:buChar char="v"/>
            </a:pPr>
            <a:r>
              <a:rPr lang="en-US" sz="3200" smtClean="0">
                <a:latin typeface="Tempus Sans ITC" pitchFamily="82" charset="0"/>
              </a:rPr>
              <a:t>Non Sugar</a:t>
            </a:r>
          </a:p>
          <a:p>
            <a:pPr marR="0">
              <a:buFont typeface="Wingdings" pitchFamily="2" charset="2"/>
              <a:buChar char="v"/>
            </a:pPr>
            <a:endParaRPr lang="en-US" sz="3200" smtClean="0">
              <a:latin typeface="Tempus Sans ITC" pitchFamily="82" charset="0"/>
            </a:endParaRPr>
          </a:p>
        </p:txBody>
      </p:sp>
      <p:pic>
        <p:nvPicPr>
          <p:cNvPr id="5" name="Picture Placeholder 4" descr="macconkey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4106" r="4106"/>
          <a:stretch>
            <a:fillRect/>
          </a:stretch>
        </p:blipFill>
        <p:spPr>
          <a:xfrm>
            <a:off x="5327374" y="190500"/>
            <a:ext cx="3588026" cy="3619500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>
                <a:latin typeface="Australian Sunrise" pitchFamily="2" charset="0"/>
              </a:rPr>
              <a:t>MACCONKEY AGAR</a:t>
            </a:r>
            <a:endParaRPr lang="en-US" sz="4000" dirty="0">
              <a:latin typeface="Australian Sunrise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6" descr="redcolony_onagar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990600"/>
            <a:ext cx="3835400" cy="383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miley Face 7"/>
          <p:cNvSpPr/>
          <p:nvPr/>
        </p:nvSpPr>
        <p:spPr>
          <a:xfrm>
            <a:off x="5562600" y="381000"/>
            <a:ext cx="1143000" cy="13716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651" name="TextBox 8"/>
          <p:cNvSpPr txBox="1">
            <a:spLocks noChangeArrowheads="1"/>
          </p:cNvSpPr>
          <p:nvPr/>
        </p:nvSpPr>
        <p:spPr bwMode="auto">
          <a:xfrm>
            <a:off x="3048000" y="5181600"/>
            <a:ext cx="56388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Lucida Sans Unicode" pitchFamily="34" charset="0"/>
              </a:rPr>
              <a:t>10g lactose 20g peptone 5g bile salts "pinch" or small amount of 1mg/mL Bromcresol purple or Crystal violet solution. 15g agar</a:t>
            </a:r>
            <a:br>
              <a:rPr lang="en-US">
                <a:latin typeface="Lucida Sans Unicode" pitchFamily="34" charset="0"/>
              </a:rPr>
            </a:br>
            <a:r>
              <a:rPr lang="en-US">
                <a:latin typeface="Lucida Sans Unicode" pitchFamily="34" charset="0"/>
              </a:rPr>
              <a:t>1L distilled water</a:t>
            </a:r>
            <a:br>
              <a:rPr lang="en-US">
                <a:latin typeface="Lucida Sans Unicode" pitchFamily="34" charset="0"/>
              </a:rPr>
            </a:br>
            <a:endParaRPr lang="en-US">
              <a:latin typeface="Lucida Sans Unicod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  -0.071 0.01333  C -0.051 0.01867  -0.032 0.02133  -0.017 0.02  C -0.004 0.02  0.01 0.01733  0.025 0.01333  C 0.069 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 0  Z" pathEditMode="relative" ptsTypes="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>
          <a:xfrm>
            <a:off x="4495800" y="76200"/>
            <a:ext cx="4648200" cy="6781800"/>
          </a:xfrm>
        </p:spPr>
        <p:txBody>
          <a:bodyPr/>
          <a:lstStyle/>
          <a:p>
            <a:pPr marR="0">
              <a:buFont typeface="Wingdings" pitchFamily="2" charset="2"/>
              <a:buChar char="v"/>
            </a:pPr>
            <a:r>
              <a:rPr lang="en-US" sz="3200" smtClean="0">
                <a:latin typeface="Tempus Sans ITC" pitchFamily="82" charset="0"/>
              </a:rPr>
              <a:t>Kills gram - and +</a:t>
            </a:r>
          </a:p>
          <a:p>
            <a:pPr marR="0">
              <a:buFont typeface="Wingdings" pitchFamily="2" charset="2"/>
              <a:buChar char="v"/>
            </a:pPr>
            <a:r>
              <a:rPr lang="en-US" sz="3200" smtClean="0">
                <a:latin typeface="Tempus Sans ITC" pitchFamily="82" charset="0"/>
              </a:rPr>
              <a:t>Contains neomycin antibiotic, which is naturally made from Streptomyces fradiae</a:t>
            </a:r>
          </a:p>
          <a:p>
            <a:pPr marR="0">
              <a:buFont typeface="Wingdings" pitchFamily="2" charset="2"/>
              <a:buChar char="v"/>
            </a:pPr>
            <a:r>
              <a:rPr lang="en-US" sz="3200" smtClean="0">
                <a:latin typeface="Tempus Sans ITC" pitchFamily="82" charset="0"/>
              </a:rPr>
              <a:t>Relatively toxic but can cause allergic reactions in some people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>
                <a:latin typeface="Australian Sunrise" pitchFamily="2" charset="0"/>
              </a:rPr>
              <a:t>NEOMYCIN AGAR</a:t>
            </a:r>
            <a:endParaRPr lang="en-US" sz="4000" dirty="0">
              <a:latin typeface="Australian Sunrise" pitchFamily="2" charset="0"/>
            </a:endParaRPr>
          </a:p>
        </p:txBody>
      </p:sp>
      <p:pic>
        <p:nvPicPr>
          <p:cNvPr id="7" name="Picture 6" descr="rainbowagar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6288" y="457200"/>
            <a:ext cx="3033712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340"/>
                            </p:stCondLst>
                            <p:childTnLst>
                              <p:par>
                                <p:cTn id="2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</a:schemeClr>
          </a:solidFill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AGAR TY[ES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2113"/>
            <a:ext cx="3773487" cy="3697287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LB (Luria </a:t>
            </a:r>
            <a:r>
              <a:rPr lang="en-US" dirty="0" err="1" smtClean="0"/>
              <a:t>Bertani</a:t>
            </a:r>
            <a:r>
              <a:rPr lang="en-US" dirty="0" smtClean="0"/>
              <a:t>) Agar</a:t>
            </a:r>
          </a:p>
          <a:p>
            <a:pPr fontAlgn="auto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Non-nutrient Agar</a:t>
            </a:r>
          </a:p>
          <a:p>
            <a:pPr fontAlgn="auto">
              <a:spcAft>
                <a:spcPts val="0"/>
              </a:spcAft>
              <a:buFont typeface="Wingdings 3"/>
              <a:buNone/>
              <a:defRPr/>
            </a:pPr>
            <a:r>
              <a:rPr lang="en-US" dirty="0" err="1" smtClean="0"/>
              <a:t>Sabouraud</a:t>
            </a:r>
            <a:r>
              <a:rPr lang="en-US" dirty="0" smtClean="0"/>
              <a:t> Agar</a:t>
            </a:r>
          </a:p>
          <a:p>
            <a:pPr fontAlgn="auto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Thayer-Martin Agar</a:t>
            </a:r>
          </a:p>
          <a:p>
            <a:pPr fontAlgn="auto">
              <a:spcAft>
                <a:spcPts val="0"/>
              </a:spcAft>
              <a:buFont typeface="Wingdings 3"/>
              <a:buNone/>
              <a:defRPr/>
            </a:pPr>
            <a:r>
              <a:rPr lang="en-US" dirty="0" err="1" smtClean="0"/>
              <a:t>Tryptic</a:t>
            </a:r>
            <a:r>
              <a:rPr lang="en-US" dirty="0" smtClean="0"/>
              <a:t> Soy Agar</a:t>
            </a:r>
          </a:p>
          <a:p>
            <a:pPr fontAlgn="auto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XLD Agar </a:t>
            </a:r>
            <a:r>
              <a:rPr lang="en-US" dirty="0" err="1" smtClean="0"/>
              <a:t>Xylose</a:t>
            </a:r>
            <a:r>
              <a:rPr lang="en-US" dirty="0" smtClean="0"/>
              <a:t> lysine </a:t>
            </a:r>
            <a:r>
              <a:rPr lang="en-US" dirty="0" err="1" smtClean="0"/>
              <a:t>Deoxycholate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Wingdings 3"/>
              <a:buNone/>
              <a:defRPr/>
            </a:pPr>
            <a:r>
              <a:rPr lang="en-US" dirty="0" err="1" smtClean="0"/>
              <a:t>Mannitol</a:t>
            </a:r>
            <a:r>
              <a:rPr lang="en-US" dirty="0" smtClean="0"/>
              <a:t> salt </a:t>
            </a:r>
          </a:p>
          <a:p>
            <a:pPr fontAlgn="auto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Potato dextrose</a:t>
            </a:r>
            <a:br>
              <a:rPr lang="en-US" dirty="0" smtClean="0"/>
            </a:br>
            <a:r>
              <a:rPr lang="en-US" dirty="0" smtClean="0"/>
              <a:t>Millers LB</a:t>
            </a:r>
          </a:p>
          <a:p>
            <a:pPr fontAlgn="auto">
              <a:spcAft>
                <a:spcPts val="0"/>
              </a:spcAft>
              <a:buFont typeface="Wingdings 3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457200"/>
            <a:ext cx="4572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</a:rPr>
              <a:t>THE END</a:t>
            </a:r>
            <a:endParaRPr lang="en-US" sz="5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+mn-lt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990600" y="2362200"/>
            <a:ext cx="6400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Lucida Sans Unicode" pitchFamily="34" charset="0"/>
                <a:hlinkClick r:id="rId3"/>
              </a:rPr>
              <a:t>www.sciencebuddies.org/scienceproject/microbiology/</a:t>
            </a:r>
            <a:endParaRPr lang="en-US">
              <a:latin typeface="Lucida Sans Unicode" pitchFamily="34" charset="0"/>
            </a:endParaRPr>
          </a:p>
          <a:p>
            <a:r>
              <a:rPr lang="en-US">
                <a:latin typeface="Lucida Sans Unicode" pitchFamily="34" charset="0"/>
                <a:hlinkClick r:id="rId4"/>
              </a:rPr>
              <a:t>www.google.com/agar_plates</a:t>
            </a:r>
            <a:endParaRPr lang="en-US">
              <a:latin typeface="Lucida Sans Unicode" pitchFamily="34" charset="0"/>
            </a:endParaRPr>
          </a:p>
          <a:p>
            <a:endParaRPr lang="en-US">
              <a:latin typeface="Lucida Sans Unicode" pitchFamily="34" charset="0"/>
            </a:endParaRPr>
          </a:p>
          <a:p>
            <a:endParaRPr lang="en-US">
              <a:latin typeface="Lucida Sans Unicod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50"/>
                            </p:stCondLst>
                            <p:childTnLst>
                              <p:par>
                                <p:cTn id="20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1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2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5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tn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44500" y="2362200"/>
            <a:ext cx="3586163" cy="2438400"/>
          </a:xfrm>
        </p:spPr>
      </p:pic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798638"/>
            <a:ext cx="4038600" cy="4525962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3200" smtClean="0">
                <a:latin typeface="Tempus Sans ITC" pitchFamily="82" charset="0"/>
              </a:rPr>
              <a:t>Sterile petri dish containing agar and usually nutrients</a:t>
            </a:r>
          </a:p>
          <a:p>
            <a:pPr>
              <a:buFont typeface="Wingdings" pitchFamily="2" charset="2"/>
              <a:buChar char="v"/>
            </a:pPr>
            <a:r>
              <a:rPr lang="en-US" sz="3200" smtClean="0">
                <a:latin typeface="Tempus Sans ITC" pitchFamily="82" charset="0"/>
              </a:rPr>
              <a:t>Used to culture microorganisms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" y="228600"/>
            <a:ext cx="716280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ustralian Sunrise" pitchFamily="2" charset="0"/>
                <a:cs typeface="Andalus" pitchFamily="2" charset="-78"/>
              </a:rPr>
              <a:t>WHAT ARE AGARS?</a:t>
            </a:r>
            <a:endParaRPr lang="en-US" sz="6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Australian Sunrise" pitchFamily="2" charset="0"/>
              <a:cs typeface="Andalus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057400" y="228600"/>
            <a:ext cx="5004896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ustralian Sunrise" pitchFamily="2" charset="0"/>
              </a:rPr>
              <a:t>ABOUT AGARS</a:t>
            </a:r>
            <a:endParaRPr lang="en-US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Australian Sunrise" pitchFamily="2" charset="0"/>
            </a:endParaRPr>
          </a:p>
        </p:txBody>
      </p:sp>
      <p:graphicFrame>
        <p:nvGraphicFramePr>
          <p:cNvPr id="11" name="Diagram 10"/>
          <p:cNvGraphicFramePr/>
          <p:nvPr/>
        </p:nvGraphicFramePr>
        <p:xfrm>
          <a:off x="609600" y="914400"/>
          <a:ext cx="79248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609600" y="0"/>
          <a:ext cx="7924800" cy="647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12 -0.024  0.033 -0.05867  0.058 -0.05867  C 0.095 -0.05867  0.125 -0.02267  0.125 0.02267  C 0.125 0.03733  0.122 0.05067  0.116 0.06267  C 0.117 0.06267  0 0.24267  0 0.244  C 0 0.24267  -0.117 0.06267  -0.116 0.06267  C -0.122 0.05067  -0.125 0.03733  -0.125 0.02267  C -0.125 -0.02267  -0.095 -0.05867  -0.057 -0.05867  C -0.033 -0.05867  -0.012 -0.024  0 0  Z" pathEditMode="relative" ptsTypes="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Graphic spid="3" grpId="1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Program Files\Microsoft Office\MEDIA\CAGCAT10\j021672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3406775"/>
            <a:ext cx="2746375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-381000" y="152400"/>
            <a:ext cx="8534400" cy="4267200"/>
          </a:xfrm>
        </p:spPr>
        <p:txBody>
          <a:bodyPr/>
          <a:lstStyle/>
          <a:p>
            <a:pPr marR="0">
              <a:buFont typeface="Wingdings" pitchFamily="2" charset="2"/>
              <a:buChar char="v"/>
            </a:pPr>
            <a:r>
              <a:rPr lang="en-US" sz="3200" smtClean="0">
                <a:latin typeface="Tempus Sans ITC" pitchFamily="82" charset="0"/>
              </a:rPr>
              <a:t>Agar plates are used as a medium for growing microorganisms, usually bacteria</a:t>
            </a:r>
          </a:p>
          <a:p>
            <a:pPr marR="0">
              <a:buFont typeface="Wingdings" pitchFamily="2" charset="2"/>
              <a:buChar char="v"/>
            </a:pPr>
            <a:r>
              <a:rPr lang="en-US" sz="3200" smtClean="0">
                <a:latin typeface="Tempus Sans ITC" pitchFamily="82" charset="0"/>
              </a:rPr>
              <a:t>Agar plates contain a gelatin, this is because this substance usually isn't degraded by bacteria. This is why some plates contain different material</a:t>
            </a:r>
          </a:p>
          <a:p>
            <a:pPr marR="0">
              <a:buFont typeface="Wingdings" pitchFamily="2" charset="2"/>
              <a:buChar char="v"/>
            </a:pPr>
            <a:r>
              <a:rPr lang="en-US" sz="3200" smtClean="0">
                <a:latin typeface="Tempus Sans ITC" pitchFamily="82" charset="0"/>
              </a:rPr>
              <a:t>Used to help make decisions with prescribing medications or </a:t>
            </a:r>
            <a:r>
              <a:rPr lang="en-US" sz="3200" b="1" smtClean="0">
                <a:solidFill>
                  <a:srgbClr val="FFFF00"/>
                </a:solidFill>
                <a:latin typeface="Tempus Sans ITC" pitchFamily="82" charset="0"/>
              </a:rPr>
              <a:t>just  for identification</a:t>
            </a:r>
          </a:p>
          <a:p>
            <a:pPr marR="0">
              <a:buFont typeface="Wingdings" pitchFamily="2" charset="2"/>
              <a:buChar char="v"/>
            </a:pPr>
            <a:endParaRPr lang="en-US" smtClean="0"/>
          </a:p>
          <a:p>
            <a:pPr marR="0">
              <a:buFont typeface="Wingdings" pitchFamily="2" charset="2"/>
              <a:buChar char="v"/>
            </a:pPr>
            <a:endParaRPr lang="en-US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6700" b="1" dirty="0" smtClean="0">
                <a:latin typeface="Australian Sunrise" pitchFamily="2" charset="0"/>
              </a:rPr>
              <a:t>WHY?</a:t>
            </a:r>
            <a:endParaRPr lang="en-US" sz="6700" b="1" dirty="0">
              <a:latin typeface="Australian Sunrise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680"/>
                            </p:stCondLst>
                            <p:childTnLst>
                              <p:par>
                                <p:cTn id="2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9760"/>
                            </p:stCondLst>
                            <p:childTnLst>
                              <p:par>
                                <p:cTn id="2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>
          <a:xfrm>
            <a:off x="228600" y="1143000"/>
            <a:ext cx="4343400" cy="4114800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R="0">
              <a:buFont typeface="Wingdings" pitchFamily="2" charset="2"/>
              <a:buChar char="v"/>
            </a:pPr>
            <a:r>
              <a:rPr lang="en-US" sz="3200" smtClean="0">
                <a:solidFill>
                  <a:srgbClr val="FFFFFF"/>
                </a:solidFill>
                <a:latin typeface="Tempus Sans ITC" pitchFamily="82" charset="0"/>
              </a:rPr>
              <a:t>Commonly used due to high number of microbes, fungus and bacteria that can be grown (not selective)</a:t>
            </a:r>
          </a:p>
          <a:p>
            <a:pPr marR="0">
              <a:buFont typeface="Wingdings" pitchFamily="2" charset="2"/>
              <a:buChar char="v"/>
            </a:pPr>
            <a:r>
              <a:rPr lang="en-US" sz="3200" smtClean="0">
                <a:solidFill>
                  <a:srgbClr val="FFFFFF"/>
                </a:solidFill>
                <a:latin typeface="Tempus Sans ITC" pitchFamily="82" charset="0"/>
              </a:rPr>
              <a:t>Beef broth and extracts from yeast make it non selective</a:t>
            </a:r>
          </a:p>
          <a:p>
            <a:pPr marR="0">
              <a:buFont typeface="Wingdings" pitchFamily="2" charset="2"/>
              <a:buChar char="v"/>
            </a:pPr>
            <a:endParaRPr lang="en-US" sz="3200" smtClean="0">
              <a:solidFill>
                <a:srgbClr val="FFFFFF"/>
              </a:solidFill>
              <a:latin typeface="Tempus Sans ITC" pitchFamily="82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4724400"/>
            <a:ext cx="8075432" cy="562672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>
                <a:latin typeface="Australian Sunrise" pitchFamily="2" charset="0"/>
              </a:rPr>
              <a:t>NUTRIENT AGAR</a:t>
            </a:r>
            <a:endParaRPr lang="en-US" sz="4000" dirty="0">
              <a:latin typeface="Australian Sunrise" pitchFamily="2" charset="0"/>
            </a:endParaRPr>
          </a:p>
        </p:txBody>
      </p:sp>
      <p:pic>
        <p:nvPicPr>
          <p:cNvPr id="5" name="Picture Placeholder 4" descr="nutrientagar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4953" r="4953"/>
          <a:stretch>
            <a:fillRect/>
          </a:stretch>
        </p:blipFill>
        <p:spPr>
          <a:xfrm>
            <a:off x="5257800" y="190500"/>
            <a:ext cx="3561877" cy="38481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>
          <a:xfrm>
            <a:off x="5105400" y="457200"/>
            <a:ext cx="4038600" cy="4572000"/>
          </a:xfrm>
        </p:spPr>
        <p:txBody>
          <a:bodyPr/>
          <a:lstStyle/>
          <a:p>
            <a:pPr marR="0">
              <a:buFont typeface="Wingdings" pitchFamily="2" charset="2"/>
              <a:buChar char="v"/>
            </a:pPr>
            <a:r>
              <a:rPr lang="en-US" sz="3200" smtClean="0">
                <a:latin typeface="Tempus Sans ITC" pitchFamily="82" charset="0"/>
              </a:rPr>
              <a:t>Contains 5% blood (sheep)</a:t>
            </a:r>
          </a:p>
          <a:p>
            <a:pPr marR="0">
              <a:buFont typeface="Wingdings" pitchFamily="2" charset="2"/>
              <a:buChar char="v"/>
            </a:pPr>
            <a:r>
              <a:rPr lang="en-US" sz="3200" smtClean="0">
                <a:latin typeface="Tempus Sans ITC" pitchFamily="82" charset="0"/>
              </a:rPr>
              <a:t>Can be contaminated from human contact</a:t>
            </a:r>
          </a:p>
          <a:p>
            <a:pPr marR="0">
              <a:buFont typeface="Wingdings" pitchFamily="2" charset="2"/>
              <a:buChar char="v"/>
            </a:pPr>
            <a:endParaRPr lang="en-US" sz="3200" smtClean="0"/>
          </a:p>
        </p:txBody>
      </p:sp>
      <p:pic>
        <p:nvPicPr>
          <p:cNvPr id="6" name="Picture Placeholder 5" descr="bloodagar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5859" b="5859"/>
          <a:stretch>
            <a:fillRect/>
          </a:stretch>
        </p:blipFill>
        <p:spPr>
          <a:xfrm>
            <a:off x="457200" y="190500"/>
            <a:ext cx="4114800" cy="3632596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2768" y="4724400"/>
            <a:ext cx="8075432" cy="562672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800" dirty="0" smtClean="0">
                <a:latin typeface="Australian Sunrise" pitchFamily="2" charset="0"/>
              </a:rPr>
              <a:t>Blood Agar</a:t>
            </a:r>
            <a:endParaRPr lang="en-US" sz="4800" dirty="0">
              <a:latin typeface="Australian Sunrise" pitchFamily="2" charset="0"/>
            </a:endParaRPr>
          </a:p>
        </p:txBody>
      </p:sp>
      <p:pic>
        <p:nvPicPr>
          <p:cNvPr id="22532" name="Picture 2" descr="C:\Program Files\Microsoft Office\MEDIA\CAGCAT10\j0305257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3400" y="5029200"/>
            <a:ext cx="1138238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 descr="e.coli_EMB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l="1945" r="1945"/>
          <a:stretch>
            <a:fillRect/>
          </a:stretch>
        </p:blipFill>
        <p:spPr>
          <a:xfrm>
            <a:off x="4648200" y="190500"/>
            <a:ext cx="4267200" cy="4381500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>
                <a:latin typeface="Australian Sunrise" pitchFamily="2" charset="0"/>
              </a:rPr>
              <a:t>EMB AGAR</a:t>
            </a:r>
            <a:endParaRPr lang="en-US" sz="4000" dirty="0">
              <a:latin typeface="Australian Sunrise" pitchFamily="2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28600" y="304800"/>
            <a:ext cx="3657600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200">
                <a:latin typeface="Tempus Sans ITC" pitchFamily="82" charset="0"/>
              </a:rPr>
              <a:t>Eosin Methylene Blue </a:t>
            </a:r>
          </a:p>
          <a:p>
            <a:pPr>
              <a:buFont typeface="Wingdings" pitchFamily="2" charset="2"/>
              <a:buChar char="v"/>
            </a:pPr>
            <a:r>
              <a:rPr lang="en-US" sz="3200">
                <a:latin typeface="Tempus Sans ITC" pitchFamily="82" charset="0"/>
              </a:rPr>
              <a:t>Isolates and differentiation of gram negative Bacilli</a:t>
            </a:r>
          </a:p>
          <a:p>
            <a:pPr>
              <a:buFont typeface="Wingdings" pitchFamily="2" charset="2"/>
              <a:buChar char="v"/>
            </a:pPr>
            <a:r>
              <a:rPr lang="en-US" sz="3200">
                <a:latin typeface="Tempus Sans ITC" pitchFamily="82" charset="0"/>
              </a:rPr>
              <a:t>One of the many agars that are irritating to the eyes, skin and respiratory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60"/>
                            </p:stCondLst>
                            <p:childTnLst>
                              <p:par>
                                <p:cTn id="1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180"/>
                            </p:stCondLst>
                            <p:childTnLst>
                              <p:par>
                                <p:cTn id="2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>
          <a:xfrm>
            <a:off x="4572000" y="228600"/>
            <a:ext cx="4648200" cy="5334000"/>
          </a:xfrm>
        </p:spPr>
        <p:txBody>
          <a:bodyPr/>
          <a:lstStyle/>
          <a:p>
            <a:pPr marR="0">
              <a:buFont typeface="Wingdings" pitchFamily="2" charset="2"/>
              <a:buChar char="v"/>
            </a:pPr>
            <a:r>
              <a:rPr lang="en-US" sz="3200" smtClean="0"/>
              <a:t>Most of agar is made of chocolate, 1% hemoglobin (sheep)</a:t>
            </a:r>
          </a:p>
          <a:p>
            <a:pPr marR="0">
              <a:buFont typeface="Wingdings" pitchFamily="2" charset="2"/>
              <a:buChar char="v"/>
            </a:pPr>
            <a:r>
              <a:rPr lang="en-US" sz="3200" smtClean="0"/>
              <a:t>Usually for Haemophilus growth, fastidious bacteria</a:t>
            </a:r>
          </a:p>
          <a:p>
            <a:pPr marR="0">
              <a:buFont typeface="Wingdings" pitchFamily="2" charset="2"/>
              <a:buChar char="v"/>
            </a:pPr>
            <a:r>
              <a:rPr lang="en-US" sz="3200" smtClean="0"/>
              <a:t>Can be contaminated by human contact</a:t>
            </a:r>
          </a:p>
        </p:txBody>
      </p:sp>
      <p:pic>
        <p:nvPicPr>
          <p:cNvPr id="5" name="Picture Placeholder 4" descr="chocolate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431" b="431"/>
          <a:stretch>
            <a:fillRect/>
          </a:stretch>
        </p:blipFill>
        <p:spPr>
          <a:xfrm>
            <a:off x="612912" y="190500"/>
            <a:ext cx="4035287" cy="4000500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>
                <a:latin typeface="Australian Sunrise" pitchFamily="2" charset="0"/>
              </a:rPr>
              <a:t>CHOCOLATE AGAR</a:t>
            </a:r>
            <a:endParaRPr lang="en-US" sz="4000" dirty="0">
              <a:latin typeface="Australian Sunrise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260</TotalTime>
  <Words>236</Words>
  <Application>Microsoft Office PowerPoint</Application>
  <PresentationFormat>On-screen Show (4:3)</PresentationFormat>
  <Paragraphs>37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Design Template</vt:lpstr>
      </vt:variant>
      <vt:variant>
        <vt:i4>8</vt:i4>
      </vt:variant>
      <vt:variant>
        <vt:lpstr>Slide Titles</vt:lpstr>
      </vt:variant>
      <vt:variant>
        <vt:i4>14</vt:i4>
      </vt:variant>
    </vt:vector>
  </HeadingPairs>
  <TitlesOfParts>
    <vt:vector size="30" baseType="lpstr">
      <vt:lpstr>Lucida Sans Unicode</vt:lpstr>
      <vt:lpstr>Arial</vt:lpstr>
      <vt:lpstr>Wingdings 3</vt:lpstr>
      <vt:lpstr>Verdana</vt:lpstr>
      <vt:lpstr>Wingdings 2</vt:lpstr>
      <vt:lpstr>Calibri</vt:lpstr>
      <vt:lpstr>Tempus Sans ITC</vt:lpstr>
      <vt:lpstr>Wingdings</vt:lpstr>
      <vt:lpstr>Concourse</vt:lpstr>
      <vt:lpstr>Concourse</vt:lpstr>
      <vt:lpstr>Concourse</vt:lpstr>
      <vt:lpstr>Concourse</vt:lpstr>
      <vt:lpstr>Concourse</vt:lpstr>
      <vt:lpstr>Concourse</vt:lpstr>
      <vt:lpstr>Concourse</vt:lpstr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Sara</dc:creator>
  <cp:lastModifiedBy>CHuff</cp:lastModifiedBy>
  <cp:revision>29</cp:revision>
  <dcterms:created xsi:type="dcterms:W3CDTF">2009-02-17T05:27:20Z</dcterms:created>
  <dcterms:modified xsi:type="dcterms:W3CDTF">2009-02-20T19:18:53Z</dcterms:modified>
</cp:coreProperties>
</file>