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57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5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B0A7-DF52-4158-AABE-84B18E6449A0}" type="datetimeFigureOut">
              <a:rPr lang="en-US" smtClean="0"/>
              <a:t>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5751-DB58-4C8D-B87C-27C3A25295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510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B0A7-DF52-4158-AABE-84B18E6449A0}" type="datetimeFigureOut">
              <a:rPr lang="en-US" smtClean="0"/>
              <a:t>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5751-DB58-4C8D-B87C-27C3A25295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756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B0A7-DF52-4158-AABE-84B18E6449A0}" type="datetimeFigureOut">
              <a:rPr lang="en-US" smtClean="0"/>
              <a:t>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5751-DB58-4C8D-B87C-27C3A25295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465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B0A7-DF52-4158-AABE-84B18E6449A0}" type="datetimeFigureOut">
              <a:rPr lang="en-US" smtClean="0"/>
              <a:t>2/22/2022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5751-DB58-4C8D-B87C-27C3A25295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495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B0A7-DF52-4158-AABE-84B18E6449A0}" type="datetimeFigureOut">
              <a:rPr lang="en-US" smtClean="0"/>
              <a:t>2/22/2022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5751-DB58-4C8D-B87C-27C3A25295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949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B0A7-DF52-4158-AABE-84B18E6449A0}" type="datetimeFigureOut">
              <a:rPr lang="en-US" smtClean="0"/>
              <a:t>2/22/2022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5751-DB58-4C8D-B87C-27C3A25295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080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B0A7-DF52-4158-AABE-84B18E6449A0}" type="datetimeFigureOut">
              <a:rPr lang="en-US" smtClean="0"/>
              <a:t>2/22/2022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5751-DB58-4C8D-B87C-27C3A25295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754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B0A7-DF52-4158-AABE-84B18E6449A0}" type="datetimeFigureOut">
              <a:rPr lang="en-US" smtClean="0"/>
              <a:t>2/22/2022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5751-DB58-4C8D-B87C-27C3A25295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6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B0A7-DF52-4158-AABE-84B18E6449A0}" type="datetimeFigureOut">
              <a:rPr lang="en-US" smtClean="0"/>
              <a:t>2/22/2022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5751-DB58-4C8D-B87C-27C3A25295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28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B0A7-DF52-4158-AABE-84B18E6449A0}" type="datetimeFigureOut">
              <a:rPr lang="en-US" smtClean="0"/>
              <a:t>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5751-DB58-4C8D-B87C-27C3A25295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06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B0A7-DF52-4158-AABE-84B18E6449A0}" type="datetimeFigureOut">
              <a:rPr lang="en-US" smtClean="0"/>
              <a:t>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65751-DB58-4C8D-B87C-27C3A25295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044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3B0A7-DF52-4158-AABE-84B18E6449A0}" type="datetimeFigureOut">
              <a:rPr lang="en-US" smtClean="0"/>
              <a:t>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65751-DB58-4C8D-B87C-27C3A25295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383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hyperlink" Target="https://www.youtube.com/watch?v=sg5SQfbjjvw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1jLCXTII6I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wHruH8trhg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TMX5q6eUfU8" TargetMode="External"/><Relationship Id="rId4" Type="http://schemas.openxmlformats.org/officeDocument/2006/relationships/hyperlink" Target="https://www.youtube.com/watch?v=X-sxlXeF458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56211" y="498764"/>
            <a:ext cx="109395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Enteral feeding introduces food into the GI system at any point.</a:t>
            </a:r>
          </a:p>
          <a:p>
            <a:endParaRPr lang="en-US" dirty="0"/>
          </a:p>
          <a:p>
            <a:r>
              <a:rPr lang="en-US" dirty="0" smtClean="0"/>
              <a:t>Parenteral feeding introduces nutrition to the body outside of the GI system, usually intravenously. </a:t>
            </a:r>
            <a:endParaRPr lang="en-US" dirty="0"/>
          </a:p>
        </p:txBody>
      </p:sp>
      <p:pic>
        <p:nvPicPr>
          <p:cNvPr id="3074" name="Picture 2" descr="PDF] Parenteral nutrition: uses, indications, and compounding. | Semantic  Sch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18" y="2327564"/>
            <a:ext cx="2851524" cy="3090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1 INDICATIONS FOR PARENTERAL NUTRITION | Download Tab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498" y="2218055"/>
            <a:ext cx="6638925" cy="433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099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VetGrad - 10 Minute Top Up - The Website For Ve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2731" y="727680"/>
            <a:ext cx="9591675" cy="561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7186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23207" y="357447"/>
            <a:ext cx="10889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Nasogastric/</a:t>
            </a:r>
            <a:r>
              <a:rPr lang="en-US" dirty="0" err="1" smtClean="0"/>
              <a:t>Nasoesophageal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1026" name="Picture 2" descr="Feline NG Tube Placemen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" y="1160871"/>
            <a:ext cx="4292542" cy="2414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eeding the Critical Canine and Feline Patient | Today&amp;#39;s Veterinary Nurs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63" y="4189615"/>
            <a:ext cx="5388933" cy="202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35287" y="921598"/>
            <a:ext cx="56775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*</a:t>
            </a:r>
            <a:r>
              <a:rPr lang="en-US" sz="1400" dirty="0" smtClean="0"/>
              <a:t>Best for short term (no more than 3 days)</a:t>
            </a:r>
          </a:p>
          <a:p>
            <a:r>
              <a:rPr lang="en-US" sz="1400" dirty="0" smtClean="0"/>
              <a:t>*Flush tube before and after each feeding</a:t>
            </a:r>
          </a:p>
          <a:p>
            <a:r>
              <a:rPr lang="en-US" sz="1400" dirty="0" smtClean="0"/>
              <a:t>*Monitor for kinking</a:t>
            </a:r>
          </a:p>
          <a:p>
            <a:endParaRPr lang="en-US" sz="1400" dirty="0"/>
          </a:p>
          <a:p>
            <a:endParaRPr lang="en-US" sz="1400" dirty="0" smtClean="0"/>
          </a:p>
          <a:p>
            <a:r>
              <a:rPr lang="en-US" sz="1400" dirty="0" smtClean="0"/>
              <a:t>Mild sedative, measure tube, insert tube.  Radiograph for placement</a:t>
            </a:r>
          </a:p>
          <a:p>
            <a:endParaRPr lang="en-US" sz="1400" dirty="0"/>
          </a:p>
          <a:p>
            <a:r>
              <a:rPr lang="en-US" dirty="0" smtClean="0">
                <a:hlinkClick r:id="rId4"/>
              </a:rPr>
              <a:t>nasogastric tube placement</a:t>
            </a:r>
            <a:endParaRPr lang="en-US" dirty="0"/>
          </a:p>
        </p:txBody>
      </p:sp>
      <p:pic>
        <p:nvPicPr>
          <p:cNvPr id="1030" name="Picture 6" descr="Nasogastric Tube - Placement, Materials &amp;amp; Procedu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363" y="3024888"/>
            <a:ext cx="4578234" cy="3878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28579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05345" y="357447"/>
            <a:ext cx="9318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Esophagostomy tube</a:t>
            </a:r>
            <a:endParaRPr lang="en-US" dirty="0"/>
          </a:p>
        </p:txBody>
      </p:sp>
      <p:pic>
        <p:nvPicPr>
          <p:cNvPr id="2050" name="Picture 2" descr="Feeding Tubes | Veterian 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21" y="1146723"/>
            <a:ext cx="6191250" cy="512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15447" y="1221971"/>
            <a:ext cx="468837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General anesthetic required for placement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Stays in place 3 – 6 weeks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Monitor for kinking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Flush before and after feeding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hlinkClick r:id="rId3"/>
              </a:rPr>
              <a:t>https://www.youtube.com/watch?v=n1jLCXTII6I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214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647" y="432262"/>
            <a:ext cx="10698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PEG tube – Percutaneous Endoscopic Gastrostomy</a:t>
            </a:r>
          </a:p>
          <a:p>
            <a:pPr algn="ctr"/>
            <a:r>
              <a:rPr lang="en-US" dirty="0" smtClean="0"/>
              <a:t>Gastrostomy – non endoscopic</a:t>
            </a:r>
          </a:p>
          <a:p>
            <a:pPr algn="ctr"/>
            <a:endParaRPr lang="en-US" dirty="0"/>
          </a:p>
        </p:txBody>
      </p:sp>
      <p:pic>
        <p:nvPicPr>
          <p:cNvPr id="5122" name="Picture 2" descr="Feeding Tubes in Cats and Dogs Information She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2140787"/>
            <a:ext cx="5705475" cy="4086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882938" y="1911927"/>
            <a:ext cx="45054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3"/>
              </a:rPr>
              <a:t>Gastrostomy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>
                <a:hlinkClick r:id="rId4"/>
              </a:rPr>
              <a:t>PEG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>
                <a:hlinkClick r:id="rId5"/>
              </a:rPr>
              <a:t>Feeding with a PEG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860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3905" y="523702"/>
            <a:ext cx="10532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Duodenostomy</a:t>
            </a:r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6146" name="Picture 2" descr="Tube Pancreatico-Duodenostomy for Management of a Severe Penetrating  Pancreaticoduodenal Injury | Insight Medical Publish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153" y="998257"/>
            <a:ext cx="5798359" cy="5378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37379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110</Words>
  <Application>Microsoft Office PowerPoint</Application>
  <PresentationFormat>Widescreen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Bradford Schools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Huff</dc:creator>
  <cp:lastModifiedBy>Catherine Huff</cp:lastModifiedBy>
  <cp:revision>6</cp:revision>
  <dcterms:created xsi:type="dcterms:W3CDTF">2021-06-22T13:15:32Z</dcterms:created>
  <dcterms:modified xsi:type="dcterms:W3CDTF">2022-02-22T13:06:00Z</dcterms:modified>
</cp:coreProperties>
</file>